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7" r:id="rId4"/>
    <p:sldId id="262" r:id="rId5"/>
    <p:sldId id="263" r:id="rId6"/>
    <p:sldId id="264" r:id="rId7"/>
    <p:sldId id="265" r:id="rId8"/>
    <p:sldId id="258" r:id="rId9"/>
    <p:sldId id="267" r:id="rId10"/>
    <p:sldId id="268" r:id="rId11"/>
    <p:sldId id="270" r:id="rId12"/>
    <p:sldId id="266" r:id="rId13"/>
    <p:sldId id="271" r:id="rId14"/>
    <p:sldId id="273" r:id="rId15"/>
    <p:sldId id="274" r:id="rId16"/>
    <p:sldId id="275"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B94B97-6711-463A-8D16-64E8B09FFD7D}" v="400" dt="2024-09-11T14:00:45.1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73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9313651 Ellen Williams-Sharkey" userId="b40ba2b5-1b20-40f0-bd14-1cbbef672866" providerId="ADAL" clId="{97B94B97-6711-463A-8D16-64E8B09FFD7D}"/>
    <pc:docChg chg="undo custSel addSld delSld modSld modMainMaster">
      <pc:chgData name="9313651 Ellen Williams-Sharkey" userId="b40ba2b5-1b20-40f0-bd14-1cbbef672866" providerId="ADAL" clId="{97B94B97-6711-463A-8D16-64E8B09FFD7D}" dt="2024-09-11T19:06:09.344" v="2250" actId="47"/>
      <pc:docMkLst>
        <pc:docMk/>
      </pc:docMkLst>
      <pc:sldChg chg="addSp modSp mod">
        <pc:chgData name="9313651 Ellen Williams-Sharkey" userId="b40ba2b5-1b20-40f0-bd14-1cbbef672866" providerId="ADAL" clId="{97B94B97-6711-463A-8D16-64E8B09FFD7D}" dt="2024-09-11T14:03:07.532" v="2227" actId="1076"/>
        <pc:sldMkLst>
          <pc:docMk/>
          <pc:sldMk cId="2821892685" sldId="257"/>
        </pc:sldMkLst>
        <pc:spChg chg="add mod">
          <ac:chgData name="9313651 Ellen Williams-Sharkey" userId="b40ba2b5-1b20-40f0-bd14-1cbbef672866" providerId="ADAL" clId="{97B94B97-6711-463A-8D16-64E8B09FFD7D}" dt="2024-09-11T12:48:12.034" v="157" actId="1076"/>
          <ac:spMkLst>
            <pc:docMk/>
            <pc:sldMk cId="2821892685" sldId="257"/>
            <ac:spMk id="2" creationId="{9569F9D2-978E-6E3C-F7B5-1BAC9A95E9D3}"/>
          </ac:spMkLst>
        </pc:spChg>
        <pc:picChg chg="mod modCrop">
          <ac:chgData name="9313651 Ellen Williams-Sharkey" userId="b40ba2b5-1b20-40f0-bd14-1cbbef672866" providerId="ADAL" clId="{97B94B97-6711-463A-8D16-64E8B09FFD7D}" dt="2024-09-11T14:03:07.532" v="2227" actId="1076"/>
          <ac:picMkLst>
            <pc:docMk/>
            <pc:sldMk cId="2821892685" sldId="257"/>
            <ac:picMk id="4" creationId="{07A3084C-19AD-8CA2-DE43-0679EFA5C324}"/>
          </ac:picMkLst>
        </pc:picChg>
      </pc:sldChg>
      <pc:sldChg chg="modSp mod setBg">
        <pc:chgData name="9313651 Ellen Williams-Sharkey" userId="b40ba2b5-1b20-40f0-bd14-1cbbef672866" providerId="ADAL" clId="{97B94B97-6711-463A-8D16-64E8B09FFD7D}" dt="2024-09-11T13:11:12.056" v="1224" actId="20577"/>
        <pc:sldMkLst>
          <pc:docMk/>
          <pc:sldMk cId="3574131729" sldId="258"/>
        </pc:sldMkLst>
        <pc:spChg chg="mod">
          <ac:chgData name="9313651 Ellen Williams-Sharkey" userId="b40ba2b5-1b20-40f0-bd14-1cbbef672866" providerId="ADAL" clId="{97B94B97-6711-463A-8D16-64E8B09FFD7D}" dt="2024-09-11T13:11:12.056" v="1224" actId="20577"/>
          <ac:spMkLst>
            <pc:docMk/>
            <pc:sldMk cId="3574131729" sldId="258"/>
            <ac:spMk id="4" creationId="{00000000-0000-0000-0000-000000000000}"/>
          </ac:spMkLst>
        </pc:spChg>
      </pc:sldChg>
      <pc:sldChg chg="del">
        <pc:chgData name="9313651 Ellen Williams-Sharkey" userId="b40ba2b5-1b20-40f0-bd14-1cbbef672866" providerId="ADAL" clId="{97B94B97-6711-463A-8D16-64E8B09FFD7D}" dt="2024-09-11T19:06:07.555" v="2249" actId="47"/>
        <pc:sldMkLst>
          <pc:docMk/>
          <pc:sldMk cId="527575816" sldId="261"/>
        </pc:sldMkLst>
      </pc:sldChg>
      <pc:sldChg chg="add">
        <pc:chgData name="9313651 Ellen Williams-Sharkey" userId="b40ba2b5-1b20-40f0-bd14-1cbbef672866" providerId="ADAL" clId="{97B94B97-6711-463A-8D16-64E8B09FFD7D}" dt="2024-09-11T13:51:35.893" v="1654"/>
        <pc:sldMkLst>
          <pc:docMk/>
          <pc:sldMk cId="1355101835" sldId="266"/>
        </pc:sldMkLst>
      </pc:sldChg>
      <pc:sldChg chg="addSp modSp del mod">
        <pc:chgData name="9313651 Ellen Williams-Sharkey" userId="b40ba2b5-1b20-40f0-bd14-1cbbef672866" providerId="ADAL" clId="{97B94B97-6711-463A-8D16-64E8B09FFD7D}" dt="2024-09-11T13:51:31.268" v="1653" actId="2696"/>
        <pc:sldMkLst>
          <pc:docMk/>
          <pc:sldMk cId="3841214978" sldId="266"/>
        </pc:sldMkLst>
        <pc:spChg chg="mod">
          <ac:chgData name="9313651 Ellen Williams-Sharkey" userId="b40ba2b5-1b20-40f0-bd14-1cbbef672866" providerId="ADAL" clId="{97B94B97-6711-463A-8D16-64E8B09FFD7D}" dt="2024-09-11T13:09:59.290" v="1115" actId="403"/>
          <ac:spMkLst>
            <pc:docMk/>
            <pc:sldMk cId="3841214978" sldId="266"/>
            <ac:spMk id="2" creationId="{8185DB35-1C00-8583-5F2B-FA3DF2270674}"/>
          </ac:spMkLst>
        </pc:spChg>
        <pc:spChg chg="add mod">
          <ac:chgData name="9313651 Ellen Williams-Sharkey" userId="b40ba2b5-1b20-40f0-bd14-1cbbef672866" providerId="ADAL" clId="{97B94B97-6711-463A-8D16-64E8B09FFD7D}" dt="2024-09-11T13:09:53.834" v="1113" actId="20577"/>
          <ac:spMkLst>
            <pc:docMk/>
            <pc:sldMk cId="3841214978" sldId="266"/>
            <ac:spMk id="4" creationId="{DE31B3DA-CBC6-197E-C18B-23FF347373E0}"/>
          </ac:spMkLst>
        </pc:spChg>
      </pc:sldChg>
      <pc:sldChg chg="addSp modSp mod">
        <pc:chgData name="9313651 Ellen Williams-Sharkey" userId="b40ba2b5-1b20-40f0-bd14-1cbbef672866" providerId="ADAL" clId="{97B94B97-6711-463A-8D16-64E8B09FFD7D}" dt="2024-09-11T13:13:07.685" v="1239" actId="1076"/>
        <pc:sldMkLst>
          <pc:docMk/>
          <pc:sldMk cId="1006622410" sldId="267"/>
        </pc:sldMkLst>
        <pc:spChg chg="mod">
          <ac:chgData name="9313651 Ellen Williams-Sharkey" userId="b40ba2b5-1b20-40f0-bd14-1cbbef672866" providerId="ADAL" clId="{97B94B97-6711-463A-8D16-64E8B09FFD7D}" dt="2024-09-11T13:11:57.252" v="1230" actId="1076"/>
          <ac:spMkLst>
            <pc:docMk/>
            <pc:sldMk cId="1006622410" sldId="267"/>
            <ac:spMk id="4" creationId="{4AC29200-4026-B4D3-1DD6-C1605FA94447}"/>
          </ac:spMkLst>
        </pc:spChg>
        <pc:picChg chg="add mod">
          <ac:chgData name="9313651 Ellen Williams-Sharkey" userId="b40ba2b5-1b20-40f0-bd14-1cbbef672866" providerId="ADAL" clId="{97B94B97-6711-463A-8D16-64E8B09FFD7D}" dt="2024-09-11T13:13:07.685" v="1239" actId="1076"/>
          <ac:picMkLst>
            <pc:docMk/>
            <pc:sldMk cId="1006622410" sldId="267"/>
            <ac:picMk id="3" creationId="{E09D6C5C-2B05-54DD-ACEF-ED4A0E3EA439}"/>
          </ac:picMkLst>
        </pc:picChg>
        <pc:picChg chg="add mod">
          <ac:chgData name="9313651 Ellen Williams-Sharkey" userId="b40ba2b5-1b20-40f0-bd14-1cbbef672866" providerId="ADAL" clId="{97B94B97-6711-463A-8D16-64E8B09FFD7D}" dt="2024-09-11T13:12:05.321" v="1234" actId="1076"/>
          <ac:picMkLst>
            <pc:docMk/>
            <pc:sldMk cId="1006622410" sldId="267"/>
            <ac:picMk id="1026" creationId="{AB05EFD8-7425-1183-1764-D65996BB153A}"/>
          </ac:picMkLst>
        </pc:picChg>
        <pc:picChg chg="add mod">
          <ac:chgData name="9313651 Ellen Williams-Sharkey" userId="b40ba2b5-1b20-40f0-bd14-1cbbef672866" providerId="ADAL" clId="{97B94B97-6711-463A-8D16-64E8B09FFD7D}" dt="2024-09-11T13:12:04.147" v="1233" actId="14100"/>
          <ac:picMkLst>
            <pc:docMk/>
            <pc:sldMk cId="1006622410" sldId="267"/>
            <ac:picMk id="1028" creationId="{D688DDD9-FDFC-3A39-1633-C6608F2DCB77}"/>
          </ac:picMkLst>
        </pc:picChg>
      </pc:sldChg>
      <pc:sldChg chg="addSp modSp mod">
        <pc:chgData name="9313651 Ellen Williams-Sharkey" userId="b40ba2b5-1b20-40f0-bd14-1cbbef672866" providerId="ADAL" clId="{97B94B97-6711-463A-8D16-64E8B09FFD7D}" dt="2024-09-11T13:14:58.226" v="1339" actId="20577"/>
        <pc:sldMkLst>
          <pc:docMk/>
          <pc:sldMk cId="3976549624" sldId="268"/>
        </pc:sldMkLst>
        <pc:spChg chg="mod">
          <ac:chgData name="9313651 Ellen Williams-Sharkey" userId="b40ba2b5-1b20-40f0-bd14-1cbbef672866" providerId="ADAL" clId="{97B94B97-6711-463A-8D16-64E8B09FFD7D}" dt="2024-09-11T13:14:58.226" v="1339" actId="20577"/>
          <ac:spMkLst>
            <pc:docMk/>
            <pc:sldMk cId="3976549624" sldId="268"/>
            <ac:spMk id="4" creationId="{00000000-0000-0000-0000-000000000000}"/>
          </ac:spMkLst>
        </pc:spChg>
        <pc:picChg chg="add mod">
          <ac:chgData name="9313651 Ellen Williams-Sharkey" userId="b40ba2b5-1b20-40f0-bd14-1cbbef672866" providerId="ADAL" clId="{97B94B97-6711-463A-8D16-64E8B09FFD7D}" dt="2024-09-11T12:54:05.996" v="420" actId="1076"/>
          <ac:picMkLst>
            <pc:docMk/>
            <pc:sldMk cId="3976549624" sldId="268"/>
            <ac:picMk id="2050" creationId="{16AC4C17-1698-4FEB-A333-CAFAA670481B}"/>
          </ac:picMkLst>
        </pc:picChg>
      </pc:sldChg>
      <pc:sldChg chg="addSp delSp modSp mod">
        <pc:chgData name="9313651 Ellen Williams-Sharkey" userId="b40ba2b5-1b20-40f0-bd14-1cbbef672866" providerId="ADAL" clId="{97B94B97-6711-463A-8D16-64E8B09FFD7D}" dt="2024-09-11T13:17:16.759" v="1347" actId="14100"/>
        <pc:sldMkLst>
          <pc:docMk/>
          <pc:sldMk cId="3723127930" sldId="270"/>
        </pc:sldMkLst>
        <pc:spChg chg="mod">
          <ac:chgData name="9313651 Ellen Williams-Sharkey" userId="b40ba2b5-1b20-40f0-bd14-1cbbef672866" providerId="ADAL" clId="{97B94B97-6711-463A-8D16-64E8B09FFD7D}" dt="2024-09-11T12:56:49.269" v="650" actId="14100"/>
          <ac:spMkLst>
            <pc:docMk/>
            <pc:sldMk cId="3723127930" sldId="270"/>
            <ac:spMk id="4" creationId="{00000000-0000-0000-0000-000000000000}"/>
          </ac:spMkLst>
        </pc:spChg>
        <pc:picChg chg="mod">
          <ac:chgData name="9313651 Ellen Williams-Sharkey" userId="b40ba2b5-1b20-40f0-bd14-1cbbef672866" providerId="ADAL" clId="{97B94B97-6711-463A-8D16-64E8B09FFD7D}" dt="2024-09-11T13:17:16.759" v="1347" actId="14100"/>
          <ac:picMkLst>
            <pc:docMk/>
            <pc:sldMk cId="3723127930" sldId="270"/>
            <ac:picMk id="2" creationId="{00000000-0000-0000-0000-000000000000}"/>
          </ac:picMkLst>
        </pc:picChg>
        <pc:picChg chg="add del mod">
          <ac:chgData name="9313651 Ellen Williams-Sharkey" userId="b40ba2b5-1b20-40f0-bd14-1cbbef672866" providerId="ADAL" clId="{97B94B97-6711-463A-8D16-64E8B09FFD7D}" dt="2024-09-11T13:17:09.329" v="1345" actId="478"/>
          <ac:picMkLst>
            <pc:docMk/>
            <pc:sldMk cId="3723127930" sldId="270"/>
            <ac:picMk id="3074" creationId="{C4C9E6C9-4D6B-57CC-D59B-322E3EF56D9A}"/>
          </ac:picMkLst>
        </pc:picChg>
      </pc:sldChg>
      <pc:sldChg chg="modSp mod">
        <pc:chgData name="9313651 Ellen Williams-Sharkey" userId="b40ba2b5-1b20-40f0-bd14-1cbbef672866" providerId="ADAL" clId="{97B94B97-6711-463A-8D16-64E8B09FFD7D}" dt="2024-09-11T13:17:35.984" v="1349" actId="1076"/>
        <pc:sldMkLst>
          <pc:docMk/>
          <pc:sldMk cId="2885351109" sldId="271"/>
        </pc:sldMkLst>
        <pc:spChg chg="mod">
          <ac:chgData name="9313651 Ellen Williams-Sharkey" userId="b40ba2b5-1b20-40f0-bd14-1cbbef672866" providerId="ADAL" clId="{97B94B97-6711-463A-8D16-64E8B09FFD7D}" dt="2024-09-11T13:17:28.832" v="1348" actId="207"/>
          <ac:spMkLst>
            <pc:docMk/>
            <pc:sldMk cId="2885351109" sldId="271"/>
            <ac:spMk id="2" creationId="{1917D65B-E056-4F95-BC6D-BFE62B961577}"/>
          </ac:spMkLst>
        </pc:spChg>
        <pc:spChg chg="mod">
          <ac:chgData name="9313651 Ellen Williams-Sharkey" userId="b40ba2b5-1b20-40f0-bd14-1cbbef672866" providerId="ADAL" clId="{97B94B97-6711-463A-8D16-64E8B09FFD7D}" dt="2024-09-11T13:17:35.984" v="1349" actId="1076"/>
          <ac:spMkLst>
            <pc:docMk/>
            <pc:sldMk cId="2885351109" sldId="271"/>
            <ac:spMk id="3" creationId="{09366172-C3CF-4E88-82DE-7BA7C631D60B}"/>
          </ac:spMkLst>
        </pc:spChg>
      </pc:sldChg>
      <pc:sldChg chg="modSp mod modAnim">
        <pc:chgData name="9313651 Ellen Williams-Sharkey" userId="b40ba2b5-1b20-40f0-bd14-1cbbef672866" providerId="ADAL" clId="{97B94B97-6711-463A-8D16-64E8B09FFD7D}" dt="2024-09-11T13:19:55.205" v="1651" actId="1076"/>
        <pc:sldMkLst>
          <pc:docMk/>
          <pc:sldMk cId="441189995" sldId="272"/>
        </pc:sldMkLst>
        <pc:spChg chg="mod">
          <ac:chgData name="9313651 Ellen Williams-Sharkey" userId="b40ba2b5-1b20-40f0-bd14-1cbbef672866" providerId="ADAL" clId="{97B94B97-6711-463A-8D16-64E8B09FFD7D}" dt="2024-09-11T13:19:35.156" v="1634" actId="1076"/>
          <ac:spMkLst>
            <pc:docMk/>
            <pc:sldMk cId="441189995" sldId="272"/>
            <ac:spMk id="2" creationId="{C22797FB-880F-DD20-9B14-D6F04FE226F7}"/>
          </ac:spMkLst>
        </pc:spChg>
        <pc:spChg chg="mod">
          <ac:chgData name="9313651 Ellen Williams-Sharkey" userId="b40ba2b5-1b20-40f0-bd14-1cbbef672866" providerId="ADAL" clId="{97B94B97-6711-463A-8D16-64E8B09FFD7D}" dt="2024-09-11T13:19:55.205" v="1651" actId="1076"/>
          <ac:spMkLst>
            <pc:docMk/>
            <pc:sldMk cId="441189995" sldId="272"/>
            <ac:spMk id="3" creationId="{4C12E95A-AAAD-56E7-05F6-EDBEE7CCBA9C}"/>
          </ac:spMkLst>
        </pc:spChg>
      </pc:sldChg>
      <pc:sldChg chg="addSp delSp modSp new mod">
        <pc:chgData name="9313651 Ellen Williams-Sharkey" userId="b40ba2b5-1b20-40f0-bd14-1cbbef672866" providerId="ADAL" clId="{97B94B97-6711-463A-8D16-64E8B09FFD7D}" dt="2024-09-11T12:44:24.605" v="15" actId="1076"/>
        <pc:sldMkLst>
          <pc:docMk/>
          <pc:sldMk cId="4180170820" sldId="273"/>
        </pc:sldMkLst>
        <pc:spChg chg="del">
          <ac:chgData name="9313651 Ellen Williams-Sharkey" userId="b40ba2b5-1b20-40f0-bd14-1cbbef672866" providerId="ADAL" clId="{97B94B97-6711-463A-8D16-64E8B09FFD7D}" dt="2024-09-11T12:43:46.811" v="5" actId="478"/>
          <ac:spMkLst>
            <pc:docMk/>
            <pc:sldMk cId="4180170820" sldId="273"/>
            <ac:spMk id="2" creationId="{E2E20AF1-5B67-AEE0-343C-6DE4A366EDB4}"/>
          </ac:spMkLst>
        </pc:spChg>
        <pc:spChg chg="del">
          <ac:chgData name="9313651 Ellen Williams-Sharkey" userId="b40ba2b5-1b20-40f0-bd14-1cbbef672866" providerId="ADAL" clId="{97B94B97-6711-463A-8D16-64E8B09FFD7D}" dt="2024-09-11T12:43:46.811" v="5" actId="478"/>
          <ac:spMkLst>
            <pc:docMk/>
            <pc:sldMk cId="4180170820" sldId="273"/>
            <ac:spMk id="3" creationId="{CF6B20E2-FAFE-F176-B1D8-DC2936E76B5C}"/>
          </ac:spMkLst>
        </pc:spChg>
        <pc:picChg chg="add mod">
          <ac:chgData name="9313651 Ellen Williams-Sharkey" userId="b40ba2b5-1b20-40f0-bd14-1cbbef672866" providerId="ADAL" clId="{97B94B97-6711-463A-8D16-64E8B09FFD7D}" dt="2024-09-11T12:44:23.617" v="14" actId="1076"/>
          <ac:picMkLst>
            <pc:docMk/>
            <pc:sldMk cId="4180170820" sldId="273"/>
            <ac:picMk id="5" creationId="{223A4921-450D-FEDF-7C4F-1DD5C23615F0}"/>
          </ac:picMkLst>
        </pc:picChg>
        <pc:picChg chg="add mod">
          <ac:chgData name="9313651 Ellen Williams-Sharkey" userId="b40ba2b5-1b20-40f0-bd14-1cbbef672866" providerId="ADAL" clId="{97B94B97-6711-463A-8D16-64E8B09FFD7D}" dt="2024-09-11T12:44:24.605" v="15" actId="1076"/>
          <ac:picMkLst>
            <pc:docMk/>
            <pc:sldMk cId="4180170820" sldId="273"/>
            <ac:picMk id="7" creationId="{DEC61278-3B2A-4483-A2F7-E7117095DA07}"/>
          </ac:picMkLst>
        </pc:picChg>
      </pc:sldChg>
      <pc:sldChg chg="add del">
        <pc:chgData name="9313651 Ellen Williams-Sharkey" userId="b40ba2b5-1b20-40f0-bd14-1cbbef672866" providerId="ADAL" clId="{97B94B97-6711-463A-8D16-64E8B09FFD7D}" dt="2024-09-11T12:43:23.120" v="4"/>
        <pc:sldMkLst>
          <pc:docMk/>
          <pc:sldMk cId="631034738" sldId="274"/>
        </pc:sldMkLst>
      </pc:sldChg>
      <pc:sldChg chg="addSp delSp modSp new mod">
        <pc:chgData name="9313651 Ellen Williams-Sharkey" userId="b40ba2b5-1b20-40f0-bd14-1cbbef672866" providerId="ADAL" clId="{97B94B97-6711-463A-8D16-64E8B09FFD7D}" dt="2024-09-11T12:45:04.424" v="23" actId="1076"/>
        <pc:sldMkLst>
          <pc:docMk/>
          <pc:sldMk cId="631034738" sldId="274"/>
        </pc:sldMkLst>
        <pc:spChg chg="del">
          <ac:chgData name="9313651 Ellen Williams-Sharkey" userId="b40ba2b5-1b20-40f0-bd14-1cbbef672866" providerId="ADAL" clId="{97B94B97-6711-463A-8D16-64E8B09FFD7D}" dt="2024-09-11T12:44:51.754" v="17" actId="478"/>
          <ac:spMkLst>
            <pc:docMk/>
            <pc:sldMk cId="631034738" sldId="274"/>
            <ac:spMk id="2" creationId="{4ADDF979-FDD4-5DC6-D196-E030B67E1F2D}"/>
          </ac:spMkLst>
        </pc:spChg>
        <pc:spChg chg="del">
          <ac:chgData name="9313651 Ellen Williams-Sharkey" userId="b40ba2b5-1b20-40f0-bd14-1cbbef672866" providerId="ADAL" clId="{97B94B97-6711-463A-8D16-64E8B09FFD7D}" dt="2024-09-11T12:44:51.754" v="17" actId="478"/>
          <ac:spMkLst>
            <pc:docMk/>
            <pc:sldMk cId="631034738" sldId="274"/>
            <ac:spMk id="3" creationId="{27595975-08F8-0C63-0B75-92BBC45C991C}"/>
          </ac:spMkLst>
        </pc:spChg>
        <pc:picChg chg="add mod">
          <ac:chgData name="9313651 Ellen Williams-Sharkey" userId="b40ba2b5-1b20-40f0-bd14-1cbbef672866" providerId="ADAL" clId="{97B94B97-6711-463A-8D16-64E8B09FFD7D}" dt="2024-09-11T12:45:04.424" v="23" actId="1076"/>
          <ac:picMkLst>
            <pc:docMk/>
            <pc:sldMk cId="631034738" sldId="274"/>
            <ac:picMk id="5" creationId="{8EAA6331-74A9-7C41-A0D7-80ABF912795F}"/>
          </ac:picMkLst>
        </pc:picChg>
      </pc:sldChg>
      <pc:sldChg chg="new del">
        <pc:chgData name="9313651 Ellen Williams-Sharkey" userId="b40ba2b5-1b20-40f0-bd14-1cbbef672866" providerId="ADAL" clId="{97B94B97-6711-463A-8D16-64E8B09FFD7D}" dt="2024-09-11T12:43:16.397" v="2" actId="47"/>
        <pc:sldMkLst>
          <pc:docMk/>
          <pc:sldMk cId="1143444049" sldId="274"/>
        </pc:sldMkLst>
      </pc:sldChg>
      <pc:sldChg chg="addSp delSp modSp new mod">
        <pc:chgData name="9313651 Ellen Williams-Sharkey" userId="b40ba2b5-1b20-40f0-bd14-1cbbef672866" providerId="ADAL" clId="{97B94B97-6711-463A-8D16-64E8B09FFD7D}" dt="2024-09-11T14:04:15.574" v="2248" actId="20577"/>
        <pc:sldMkLst>
          <pc:docMk/>
          <pc:sldMk cId="3399768692" sldId="275"/>
        </pc:sldMkLst>
        <pc:spChg chg="del">
          <ac:chgData name="9313651 Ellen Williams-Sharkey" userId="b40ba2b5-1b20-40f0-bd14-1cbbef672866" providerId="ADAL" clId="{97B94B97-6711-463A-8D16-64E8B09FFD7D}" dt="2024-09-11T12:45:31.870" v="25" actId="478"/>
          <ac:spMkLst>
            <pc:docMk/>
            <pc:sldMk cId="3399768692" sldId="275"/>
            <ac:spMk id="2" creationId="{5D624B4F-80BB-C8C3-DC7C-C9F7478B57C8}"/>
          </ac:spMkLst>
        </pc:spChg>
        <pc:spChg chg="del">
          <ac:chgData name="9313651 Ellen Williams-Sharkey" userId="b40ba2b5-1b20-40f0-bd14-1cbbef672866" providerId="ADAL" clId="{97B94B97-6711-463A-8D16-64E8B09FFD7D}" dt="2024-09-11T12:45:31.870" v="25" actId="478"/>
          <ac:spMkLst>
            <pc:docMk/>
            <pc:sldMk cId="3399768692" sldId="275"/>
            <ac:spMk id="3" creationId="{34BC4FE2-6016-03F7-B8D9-53AB0B52301C}"/>
          </ac:spMkLst>
        </pc:spChg>
        <pc:spChg chg="add mod">
          <ac:chgData name="9313651 Ellen Williams-Sharkey" userId="b40ba2b5-1b20-40f0-bd14-1cbbef672866" providerId="ADAL" clId="{97B94B97-6711-463A-8D16-64E8B09FFD7D}" dt="2024-09-11T14:04:15.574" v="2248" actId="20577"/>
          <ac:spMkLst>
            <pc:docMk/>
            <pc:sldMk cId="3399768692" sldId="275"/>
            <ac:spMk id="6" creationId="{845F6368-6107-F777-9ED3-9D4665E51C02}"/>
          </ac:spMkLst>
        </pc:spChg>
        <pc:picChg chg="add mod">
          <ac:chgData name="9313651 Ellen Williams-Sharkey" userId="b40ba2b5-1b20-40f0-bd14-1cbbef672866" providerId="ADAL" clId="{97B94B97-6711-463A-8D16-64E8B09FFD7D}" dt="2024-09-11T14:00:38.500" v="1878" actId="1076"/>
          <ac:picMkLst>
            <pc:docMk/>
            <pc:sldMk cId="3399768692" sldId="275"/>
            <ac:picMk id="5" creationId="{51EBC137-0215-161B-0EDE-0D0B68F15419}"/>
          </ac:picMkLst>
        </pc:picChg>
      </pc:sldChg>
      <pc:sldChg chg="new del">
        <pc:chgData name="9313651 Ellen Williams-Sharkey" userId="b40ba2b5-1b20-40f0-bd14-1cbbef672866" providerId="ADAL" clId="{97B94B97-6711-463A-8D16-64E8B09FFD7D}" dt="2024-09-11T19:06:09.344" v="2250" actId="47"/>
        <pc:sldMkLst>
          <pc:docMk/>
          <pc:sldMk cId="880719602" sldId="276"/>
        </pc:sldMkLst>
      </pc:sldChg>
      <pc:sldChg chg="delSp modSp new mod">
        <pc:chgData name="9313651 Ellen Williams-Sharkey" userId="b40ba2b5-1b20-40f0-bd14-1cbbef672866" providerId="ADAL" clId="{97B94B97-6711-463A-8D16-64E8B09FFD7D}" dt="2024-09-11T13:54:32.272" v="1877" actId="20577"/>
        <pc:sldMkLst>
          <pc:docMk/>
          <pc:sldMk cId="3572485060" sldId="277"/>
        </pc:sldMkLst>
        <pc:spChg chg="mod">
          <ac:chgData name="9313651 Ellen Williams-Sharkey" userId="b40ba2b5-1b20-40f0-bd14-1cbbef672866" providerId="ADAL" clId="{97B94B97-6711-463A-8D16-64E8B09FFD7D}" dt="2024-09-11T13:54:32.272" v="1877" actId="20577"/>
          <ac:spMkLst>
            <pc:docMk/>
            <pc:sldMk cId="3572485060" sldId="277"/>
            <ac:spMk id="2" creationId="{B31E00E9-1AD0-50D3-EAC1-D1847BF7C6ED}"/>
          </ac:spMkLst>
        </pc:spChg>
        <pc:spChg chg="del">
          <ac:chgData name="9313651 Ellen Williams-Sharkey" userId="b40ba2b5-1b20-40f0-bd14-1cbbef672866" providerId="ADAL" clId="{97B94B97-6711-463A-8D16-64E8B09FFD7D}" dt="2024-09-11T13:51:49.116" v="1656" actId="478"/>
          <ac:spMkLst>
            <pc:docMk/>
            <pc:sldMk cId="3572485060" sldId="277"/>
            <ac:spMk id="3" creationId="{90F00EED-A8C5-7B2A-F5E2-1A5648BC3BF8}"/>
          </ac:spMkLst>
        </pc:spChg>
      </pc:sldChg>
      <pc:sldMasterChg chg="setBg modSldLayout">
        <pc:chgData name="9313651 Ellen Williams-Sharkey" userId="b40ba2b5-1b20-40f0-bd14-1cbbef672866" providerId="ADAL" clId="{97B94B97-6711-463A-8D16-64E8B09FFD7D}" dt="2024-09-11T12:51:09.082" v="377"/>
        <pc:sldMasterMkLst>
          <pc:docMk/>
          <pc:sldMasterMk cId="2796194015" sldId="2147483648"/>
        </pc:sldMasterMkLst>
        <pc:sldLayoutChg chg="setBg">
          <pc:chgData name="9313651 Ellen Williams-Sharkey" userId="b40ba2b5-1b20-40f0-bd14-1cbbef672866" providerId="ADAL" clId="{97B94B97-6711-463A-8D16-64E8B09FFD7D}" dt="2024-09-11T12:51:09.082" v="377"/>
          <pc:sldLayoutMkLst>
            <pc:docMk/>
            <pc:sldMasterMk cId="2796194015" sldId="2147483648"/>
            <pc:sldLayoutMk cId="3467350226" sldId="2147483649"/>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2768878448" sldId="2147483650"/>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50060697" sldId="2147483651"/>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317851584" sldId="2147483652"/>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1471128567" sldId="2147483653"/>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3812342233" sldId="2147483654"/>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2121305272" sldId="2147483655"/>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2664488346" sldId="2147483656"/>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474455124" sldId="2147483657"/>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2738123475" sldId="2147483658"/>
          </pc:sldLayoutMkLst>
        </pc:sldLayoutChg>
        <pc:sldLayoutChg chg="setBg">
          <pc:chgData name="9313651 Ellen Williams-Sharkey" userId="b40ba2b5-1b20-40f0-bd14-1cbbef672866" providerId="ADAL" clId="{97B94B97-6711-463A-8D16-64E8B09FFD7D}" dt="2024-09-11T12:51:09.082" v="377"/>
          <pc:sldLayoutMkLst>
            <pc:docMk/>
            <pc:sldMasterMk cId="2796194015" sldId="2147483648"/>
            <pc:sldLayoutMk cId="2324871850" sldId="2147483659"/>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F280A-D0EC-4A67-81F1-A91D744F5AD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C296DCC-D266-486D-8E51-B891990732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5B54E-C034-4E06-A410-4C461B847F41}"/>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E10F4FFC-2E9A-4CCD-9B04-46FB46A3AA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79D371-E81C-4885-95B9-BAD98304B6EB}"/>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3467350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5D888-59C9-4406-A2A7-A00CD3A80A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B722F93-D646-4730-B355-BF264FC3C75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FE0369-4F2D-4728-8E1B-F9C2CA027366}"/>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9363B1B9-FE3F-4BE6-A62E-9BFDBA1DE2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986532-B460-4609-B3A3-6982EC2D242A}"/>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2768878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55CEE-E19A-443E-83DD-BBFA51AA55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79170A4-5074-4A74-862C-869D1A55BE0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D93BBC8-713C-4EF9-8B2E-C26644EA099F}"/>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42F9AA86-1D1E-485F-B343-0CDD3C472E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A8E7E4-C596-4760-B00D-337F5E4B90A5}"/>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50060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F62FD7-EA07-40BB-AE4B-C6D928D289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2A8BE7-46C2-4363-ADA6-043A915A326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A1314AB-83B9-4DD7-839F-70C482C9FD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F685A1-63C5-4946-AD64-51DDAA735107}"/>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6" name="Footer Placeholder 5">
            <a:extLst>
              <a:ext uri="{FF2B5EF4-FFF2-40B4-BE49-F238E27FC236}">
                <a16:creationId xmlns:a16="http://schemas.microsoft.com/office/drawing/2014/main" id="{713F0DEB-ED4E-4185-A49A-C86CD3818F6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DCB0FF-CB32-4746-96F1-4A058F9EBB4D}"/>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317851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9C53B-A236-498C-A7D1-D4E2BB4D266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FB1ED9-E437-4B61-9181-2DDFBEE974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AFA9D9-E9C0-4B45-AB4B-9C434C9F1E1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31F7C3-ACEA-4F83-B760-D37B402DE0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5465EC9-06B4-4936-AE09-717575327A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390F49-5863-4267-A2F1-869B7F8AC14D}"/>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8" name="Footer Placeholder 7">
            <a:extLst>
              <a:ext uri="{FF2B5EF4-FFF2-40B4-BE49-F238E27FC236}">
                <a16:creationId xmlns:a16="http://schemas.microsoft.com/office/drawing/2014/main" id="{957F2958-A473-4BBE-8E73-8E3FEDD010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3473B4-76C1-401F-A677-27B54EFA4AD5}"/>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1471128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63DE-0361-49C8-98DC-A35B4F7D618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7D27F94-1EF6-4F30-93DC-CA3433783A65}"/>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4" name="Footer Placeholder 3">
            <a:extLst>
              <a:ext uri="{FF2B5EF4-FFF2-40B4-BE49-F238E27FC236}">
                <a16:creationId xmlns:a16="http://schemas.microsoft.com/office/drawing/2014/main" id="{108DCE49-CF87-40E3-911F-FA7BD43100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C49DF4-E067-468F-960E-068AE13D9E1D}"/>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38123422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CBB8A18-F6C5-427A-AC41-FD78F756AB6A}"/>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3" name="Footer Placeholder 2">
            <a:extLst>
              <a:ext uri="{FF2B5EF4-FFF2-40B4-BE49-F238E27FC236}">
                <a16:creationId xmlns:a16="http://schemas.microsoft.com/office/drawing/2014/main" id="{4C9E99A7-DE04-454A-8955-33E57C9E468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BF943B-32CA-4C38-A9E9-16C6EDB365FA}"/>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2121305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B4099-4F56-422C-9137-56C2CACDED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FFD0058-F675-4C55-B7C2-BE4FB01408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36FF5C8-FDB0-4C19-B09C-AE2A1977F0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0AB87F-2C9B-4552-B0CB-EBED2F441270}"/>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6" name="Footer Placeholder 5">
            <a:extLst>
              <a:ext uri="{FF2B5EF4-FFF2-40B4-BE49-F238E27FC236}">
                <a16:creationId xmlns:a16="http://schemas.microsoft.com/office/drawing/2014/main" id="{54B4EC24-7B45-4FB7-A41B-F21056FDAF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D2EF16-5EE2-4BD6-99FD-FDF4E74CED11}"/>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2664488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A03A7-1032-4F24-B94B-E4F7D55AFD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33D9E39-B10A-471C-ABDA-8F8A6DF49F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5EBAD12-EA7B-4A75-A076-D7EDDE1085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D66FD6-4A2A-4587-933D-1B2F1C450192}"/>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6" name="Footer Placeholder 5">
            <a:extLst>
              <a:ext uri="{FF2B5EF4-FFF2-40B4-BE49-F238E27FC236}">
                <a16:creationId xmlns:a16="http://schemas.microsoft.com/office/drawing/2014/main" id="{463C6031-E945-4598-B24D-F8CFB40F43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2B6F62-54C5-4843-B894-109FECD681AF}"/>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474455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4EBC6-7D8E-407A-844A-DFD7063F9A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6E5BB7-9393-41BF-8C4C-67DA79322B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F0B513-EADC-4484-B726-78CF2A455E31}"/>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2AC91453-B5A5-41DF-BD71-1360028606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797B64-689A-49E8-A296-653BDBACE8AC}"/>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2738123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4A00FA-0C8C-4161-9C60-8C7BB04395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F0EEC5-83AF-4A3D-AF6B-6E5292355DD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C98C856-BC29-464E-B9A1-E878591B9953}"/>
              </a:ext>
            </a:extLst>
          </p:cNvPr>
          <p:cNvSpPr>
            <a:spLocks noGrp="1"/>
          </p:cNvSpPr>
          <p:nvPr>
            <p:ph type="dt" sz="half" idx="10"/>
          </p:nvPr>
        </p:nvSpPr>
        <p:spPr/>
        <p:txBody>
          <a:body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B444BC77-5ECD-4843-B91A-E01BC6FA26B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420B63-A654-4246-BEBB-2ABA16F756E6}"/>
              </a:ext>
            </a:extLst>
          </p:cNvPr>
          <p:cNvSpPr>
            <a:spLocks noGrp="1"/>
          </p:cNvSpPr>
          <p:nvPr>
            <p:ph type="sldNum" sz="quarter" idx="12"/>
          </p:nvPr>
        </p:nvSpPr>
        <p:spPr/>
        <p:txBody>
          <a:bodyPr/>
          <a:lstStyle/>
          <a:p>
            <a:fld id="{D443BB82-E437-49BA-9FA7-3ED1B0609F2D}" type="slidenum">
              <a:rPr lang="en-GB" smtClean="0"/>
              <a:t>‹#›</a:t>
            </a:fld>
            <a:endParaRPr lang="en-GB"/>
          </a:p>
        </p:txBody>
      </p:sp>
    </p:spTree>
    <p:extLst>
      <p:ext uri="{BB962C8B-B14F-4D97-AF65-F5344CB8AC3E}">
        <p14:creationId xmlns:p14="http://schemas.microsoft.com/office/powerpoint/2010/main" val="23248718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alpha val="73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4A13CD6-F98C-47E9-BF72-9CD27D4C351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BFC56D8-38FD-403D-938C-559992B891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96F029-CE02-43B7-90A9-96F5F2E5E50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AD91F2-BE0C-48A1-A6DD-C24AEED8B288}" type="datetimeFigureOut">
              <a:rPr lang="en-GB" smtClean="0"/>
              <a:t>11/09/2024</a:t>
            </a:fld>
            <a:endParaRPr lang="en-GB"/>
          </a:p>
        </p:txBody>
      </p:sp>
      <p:sp>
        <p:nvSpPr>
          <p:cNvPr id="5" name="Footer Placeholder 4">
            <a:extLst>
              <a:ext uri="{FF2B5EF4-FFF2-40B4-BE49-F238E27FC236}">
                <a16:creationId xmlns:a16="http://schemas.microsoft.com/office/drawing/2014/main" id="{F2105483-AEA2-4A84-9367-39EA7417F8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E1EEA2A-73F8-4783-BCEC-FB0DB4684B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43BB82-E437-49BA-9FA7-3ED1B0609F2D}" type="slidenum">
              <a:rPr lang="en-GB" smtClean="0"/>
              <a:t>‹#›</a:t>
            </a:fld>
            <a:endParaRPr lang="en-GB"/>
          </a:p>
        </p:txBody>
      </p:sp>
    </p:spTree>
    <p:extLst>
      <p:ext uri="{BB962C8B-B14F-4D97-AF65-F5344CB8AC3E}">
        <p14:creationId xmlns:p14="http://schemas.microsoft.com/office/powerpoint/2010/main" val="2796194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6BA2DE7-1190-4974-87FD-448EBECA08FD}"/>
              </a:ext>
            </a:extLst>
          </p:cNvPr>
          <p:cNvPicPr>
            <a:picLocks noChangeAspect="1"/>
          </p:cNvPicPr>
          <p:nvPr/>
        </p:nvPicPr>
        <p:blipFill>
          <a:blip r:embed="rId2"/>
          <a:stretch>
            <a:fillRect/>
          </a:stretch>
        </p:blipFill>
        <p:spPr>
          <a:xfrm>
            <a:off x="271462" y="417409"/>
            <a:ext cx="11649075" cy="4552950"/>
          </a:xfrm>
          <a:prstGeom prst="rect">
            <a:avLst/>
          </a:prstGeom>
        </p:spPr>
      </p:pic>
    </p:spTree>
    <p:extLst>
      <p:ext uri="{BB962C8B-B14F-4D97-AF65-F5344CB8AC3E}">
        <p14:creationId xmlns:p14="http://schemas.microsoft.com/office/powerpoint/2010/main" val="18245336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E00E9-1AD0-50D3-EAC1-D1847BF7C6ED}"/>
              </a:ext>
            </a:extLst>
          </p:cNvPr>
          <p:cNvSpPr>
            <a:spLocks noGrp="1"/>
          </p:cNvSpPr>
          <p:nvPr>
            <p:ph type="title"/>
          </p:nvPr>
        </p:nvSpPr>
        <p:spPr>
          <a:xfrm>
            <a:off x="838200" y="365125"/>
            <a:ext cx="10515600" cy="6294982"/>
          </a:xfrm>
        </p:spPr>
        <p:txBody>
          <a:bodyPr>
            <a:normAutofit/>
          </a:bodyPr>
          <a:lstStyle/>
          <a:p>
            <a:pPr>
              <a:lnSpc>
                <a:spcPct val="100000"/>
              </a:lnSpc>
            </a:pPr>
            <a:r>
              <a:rPr lang="en-GB" dirty="0"/>
              <a:t>English</a:t>
            </a:r>
            <a:br>
              <a:rPr lang="en-GB" dirty="0"/>
            </a:br>
            <a:r>
              <a:rPr lang="en-GB" dirty="0"/>
              <a:t>Spellings/</a:t>
            </a:r>
            <a:r>
              <a:rPr lang="en-GB" dirty="0" err="1"/>
              <a:t>SPaG</a:t>
            </a:r>
            <a:br>
              <a:rPr lang="en-GB" dirty="0"/>
            </a:br>
            <a:r>
              <a:rPr lang="en-GB" b="1" dirty="0"/>
              <a:t>BREAK</a:t>
            </a:r>
            <a:br>
              <a:rPr lang="en-GB" dirty="0"/>
            </a:br>
            <a:r>
              <a:rPr lang="en-GB" dirty="0"/>
              <a:t>Maths</a:t>
            </a:r>
            <a:br>
              <a:rPr lang="en-GB" dirty="0"/>
            </a:br>
            <a:r>
              <a:rPr lang="en-GB" b="1" dirty="0"/>
              <a:t>LUNCH</a:t>
            </a:r>
            <a:br>
              <a:rPr lang="en-GB" dirty="0"/>
            </a:br>
            <a:r>
              <a:rPr lang="en-GB" dirty="0"/>
              <a:t>Wider curriculum:</a:t>
            </a:r>
            <a:br>
              <a:rPr lang="en-GB" dirty="0"/>
            </a:br>
            <a:r>
              <a:rPr lang="en-GB" dirty="0"/>
              <a:t>Whole class reading/Mandarin/PE/Topic</a:t>
            </a:r>
            <a:br>
              <a:rPr lang="en-GB" dirty="0"/>
            </a:br>
            <a:r>
              <a:rPr lang="en-GB" dirty="0"/>
              <a:t>/Science/Music/Art/Computing/PSHE</a:t>
            </a:r>
            <a:br>
              <a:rPr lang="en-GB" dirty="0"/>
            </a:br>
            <a:endParaRPr lang="en-GB" dirty="0"/>
          </a:p>
        </p:txBody>
      </p:sp>
    </p:spTree>
    <p:extLst>
      <p:ext uri="{BB962C8B-B14F-4D97-AF65-F5344CB8AC3E}">
        <p14:creationId xmlns:p14="http://schemas.microsoft.com/office/powerpoint/2010/main" val="3572485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A3084C-19AD-8CA2-DE43-0679EFA5C324}"/>
              </a:ext>
            </a:extLst>
          </p:cNvPr>
          <p:cNvPicPr>
            <a:picLocks noChangeAspect="1"/>
          </p:cNvPicPr>
          <p:nvPr/>
        </p:nvPicPr>
        <p:blipFill>
          <a:blip r:embed="rId2"/>
          <a:srcRect t="9451"/>
          <a:stretch/>
        </p:blipFill>
        <p:spPr>
          <a:xfrm>
            <a:off x="724012" y="423081"/>
            <a:ext cx="10743976" cy="6202907"/>
          </a:xfrm>
          <a:prstGeom prst="rect">
            <a:avLst/>
          </a:prstGeom>
        </p:spPr>
      </p:pic>
      <p:sp>
        <p:nvSpPr>
          <p:cNvPr id="2" name="TextBox 1">
            <a:extLst>
              <a:ext uri="{FF2B5EF4-FFF2-40B4-BE49-F238E27FC236}">
                <a16:creationId xmlns:a16="http://schemas.microsoft.com/office/drawing/2014/main" id="{9569F9D2-978E-6E3C-F7B5-1BAC9A95E9D3}"/>
              </a:ext>
            </a:extLst>
          </p:cNvPr>
          <p:cNvSpPr txBox="1"/>
          <p:nvPr/>
        </p:nvSpPr>
        <p:spPr>
          <a:xfrm>
            <a:off x="3220871" y="53749"/>
            <a:ext cx="6782938" cy="369332"/>
          </a:xfrm>
          <a:prstGeom prst="rect">
            <a:avLst/>
          </a:prstGeom>
          <a:noFill/>
        </p:spPr>
        <p:txBody>
          <a:bodyPr wrap="square" rtlCol="0">
            <a:spAutoFit/>
          </a:bodyPr>
          <a:lstStyle/>
          <a:p>
            <a:r>
              <a:rPr lang="en-GB" b="1" dirty="0"/>
              <a:t>Whole School Overview by Year group – Willow Cycle B</a:t>
            </a:r>
          </a:p>
        </p:txBody>
      </p:sp>
    </p:spTree>
    <p:extLst>
      <p:ext uri="{BB962C8B-B14F-4D97-AF65-F5344CB8AC3E}">
        <p14:creationId xmlns:p14="http://schemas.microsoft.com/office/powerpoint/2010/main" val="2821892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AB7AAC-F121-5FE0-45D0-993B6F26B6EB}"/>
              </a:ext>
            </a:extLst>
          </p:cNvPr>
          <p:cNvPicPr>
            <a:picLocks noChangeAspect="1"/>
          </p:cNvPicPr>
          <p:nvPr/>
        </p:nvPicPr>
        <p:blipFill>
          <a:blip r:embed="rId2"/>
          <a:stretch>
            <a:fillRect/>
          </a:stretch>
        </p:blipFill>
        <p:spPr>
          <a:xfrm>
            <a:off x="874722" y="0"/>
            <a:ext cx="10442556" cy="6816062"/>
          </a:xfrm>
          <a:prstGeom prst="rect">
            <a:avLst/>
          </a:prstGeom>
        </p:spPr>
      </p:pic>
    </p:spTree>
    <p:extLst>
      <p:ext uri="{BB962C8B-B14F-4D97-AF65-F5344CB8AC3E}">
        <p14:creationId xmlns:p14="http://schemas.microsoft.com/office/powerpoint/2010/main" val="3768459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BB488C-948A-E7C9-FB74-8B91A5F22952}"/>
              </a:ext>
            </a:extLst>
          </p:cNvPr>
          <p:cNvPicPr>
            <a:picLocks noChangeAspect="1"/>
          </p:cNvPicPr>
          <p:nvPr/>
        </p:nvPicPr>
        <p:blipFill>
          <a:blip r:embed="rId2"/>
          <a:stretch>
            <a:fillRect/>
          </a:stretch>
        </p:blipFill>
        <p:spPr>
          <a:xfrm>
            <a:off x="785322" y="52182"/>
            <a:ext cx="10621356" cy="6753636"/>
          </a:xfrm>
          <a:prstGeom prst="rect">
            <a:avLst/>
          </a:prstGeom>
        </p:spPr>
      </p:pic>
    </p:spTree>
    <p:extLst>
      <p:ext uri="{BB962C8B-B14F-4D97-AF65-F5344CB8AC3E}">
        <p14:creationId xmlns:p14="http://schemas.microsoft.com/office/powerpoint/2010/main" val="213818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459CEA-EE54-84CD-093B-C8685DD458A9}"/>
              </a:ext>
            </a:extLst>
          </p:cNvPr>
          <p:cNvPicPr>
            <a:picLocks noChangeAspect="1"/>
          </p:cNvPicPr>
          <p:nvPr/>
        </p:nvPicPr>
        <p:blipFill>
          <a:blip r:embed="rId2"/>
          <a:stretch>
            <a:fillRect/>
          </a:stretch>
        </p:blipFill>
        <p:spPr>
          <a:xfrm>
            <a:off x="1382654" y="407963"/>
            <a:ext cx="8943031" cy="5732069"/>
          </a:xfrm>
          <a:prstGeom prst="rect">
            <a:avLst/>
          </a:prstGeom>
        </p:spPr>
      </p:pic>
    </p:spTree>
    <p:extLst>
      <p:ext uri="{BB962C8B-B14F-4D97-AF65-F5344CB8AC3E}">
        <p14:creationId xmlns:p14="http://schemas.microsoft.com/office/powerpoint/2010/main" val="7343910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3569BB-9E59-5C98-173F-3ACB4FCCCF83}"/>
              </a:ext>
            </a:extLst>
          </p:cNvPr>
          <p:cNvPicPr>
            <a:picLocks noChangeAspect="1"/>
          </p:cNvPicPr>
          <p:nvPr/>
        </p:nvPicPr>
        <p:blipFill>
          <a:blip r:embed="rId2"/>
          <a:stretch>
            <a:fillRect/>
          </a:stretch>
        </p:blipFill>
        <p:spPr>
          <a:xfrm>
            <a:off x="945940" y="633046"/>
            <a:ext cx="10520374" cy="5711483"/>
          </a:xfrm>
          <a:prstGeom prst="rect">
            <a:avLst/>
          </a:prstGeom>
        </p:spPr>
      </p:pic>
    </p:spTree>
    <p:extLst>
      <p:ext uri="{BB962C8B-B14F-4D97-AF65-F5344CB8AC3E}">
        <p14:creationId xmlns:p14="http://schemas.microsoft.com/office/powerpoint/2010/main" val="1219523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57400" y="2259758"/>
            <a:ext cx="7854696" cy="2721379"/>
          </a:xfrm>
        </p:spPr>
        <p:txBody>
          <a:bodyPr/>
          <a:lstStyle/>
          <a:p>
            <a:endParaRPr lang="en-GB" dirty="0"/>
          </a:p>
          <a:p>
            <a:endParaRPr lang="en-GB" dirty="0"/>
          </a:p>
        </p:txBody>
      </p:sp>
      <p:sp>
        <p:nvSpPr>
          <p:cNvPr id="4" name="TextBox 3"/>
          <p:cNvSpPr txBox="1"/>
          <p:nvPr/>
        </p:nvSpPr>
        <p:spPr>
          <a:xfrm>
            <a:off x="307669" y="181957"/>
            <a:ext cx="11634122" cy="6494085"/>
          </a:xfrm>
          <a:prstGeom prst="rect">
            <a:avLst/>
          </a:prstGeom>
          <a:noFill/>
        </p:spPr>
        <p:txBody>
          <a:bodyPr wrap="square" rtlCol="0">
            <a:spAutoFit/>
          </a:bodyPr>
          <a:lstStyle/>
          <a:p>
            <a:r>
              <a:rPr lang="en-GB" sz="2800" u="sng" dirty="0">
                <a:latin typeface="+mj-lt"/>
              </a:rPr>
              <a:t>Reading </a:t>
            </a:r>
          </a:p>
          <a:p>
            <a:endParaRPr lang="en-GB" sz="2400" dirty="0">
              <a:latin typeface="+mj-lt"/>
            </a:endParaRPr>
          </a:p>
          <a:p>
            <a:r>
              <a:rPr lang="en-GB" sz="2800" dirty="0"/>
              <a:t>In years 5 and 6, we expect pupils to read around 5 times a week for 15 minutes but reading a little every day will be hugely beneficial. They will have reading journals that we will check each Monday. If they have read:</a:t>
            </a:r>
          </a:p>
          <a:p>
            <a:endParaRPr lang="en-GB" sz="2800" dirty="0"/>
          </a:p>
          <a:p>
            <a:r>
              <a:rPr lang="en-GB" sz="2800" dirty="0"/>
              <a:t>    10 pages = 1 TP		30 pages = 3 TPs		50 pages = 5 TPs</a:t>
            </a:r>
          </a:p>
          <a:p>
            <a:br>
              <a:rPr lang="en-GB" sz="2800" dirty="0"/>
            </a:br>
            <a:r>
              <a:rPr lang="en-GB" sz="2800" dirty="0"/>
              <a:t>Either yourself or your child can record the dates and pages that they read. Comments on reading not hugely necessary – unless new language has been explored perhaps!</a:t>
            </a:r>
          </a:p>
          <a:p>
            <a:endParaRPr lang="en-GB" sz="2800" dirty="0"/>
          </a:p>
          <a:p>
            <a:r>
              <a:rPr lang="en-GB" sz="2800" dirty="0"/>
              <a:t>Some children will take part in frequent one-to-one reading this term, some children will read in small group interventions and everyone will take part in twice weekly whole-class reading sessions.</a:t>
            </a:r>
          </a:p>
        </p:txBody>
      </p:sp>
    </p:spTree>
    <p:extLst>
      <p:ext uri="{BB962C8B-B14F-4D97-AF65-F5344CB8AC3E}">
        <p14:creationId xmlns:p14="http://schemas.microsoft.com/office/powerpoint/2010/main" val="3574131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AC29200-4026-B4D3-1DD6-C1605FA94447}"/>
              </a:ext>
            </a:extLst>
          </p:cNvPr>
          <p:cNvSpPr txBox="1"/>
          <p:nvPr/>
        </p:nvSpPr>
        <p:spPr>
          <a:xfrm>
            <a:off x="150125" y="97768"/>
            <a:ext cx="7547211" cy="7017306"/>
          </a:xfrm>
          <a:prstGeom prst="rect">
            <a:avLst/>
          </a:prstGeom>
          <a:noFill/>
        </p:spPr>
        <p:txBody>
          <a:bodyPr wrap="square" rtlCol="0">
            <a:spAutoFit/>
          </a:bodyPr>
          <a:lstStyle/>
          <a:p>
            <a:r>
              <a:rPr lang="en-GB" sz="3200" u="sng" dirty="0">
                <a:latin typeface="+mj-lt"/>
              </a:rPr>
              <a:t>Spellings</a:t>
            </a:r>
          </a:p>
          <a:p>
            <a:endParaRPr lang="en-GB" dirty="0">
              <a:latin typeface="+mj-lt"/>
            </a:endParaRPr>
          </a:p>
          <a:p>
            <a:r>
              <a:rPr lang="en-GB" sz="2800" dirty="0"/>
              <a:t>In Willow, we continue to follow the Read Write Inc spelling scheme they did in years 1/2 for phonics and in years 3/4 for spellings. </a:t>
            </a:r>
          </a:p>
          <a:p>
            <a:endParaRPr lang="en-GB" sz="2800" dirty="0"/>
          </a:p>
          <a:p>
            <a:r>
              <a:rPr lang="en-GB" sz="2800" dirty="0"/>
              <a:t>Each week we will be focusing on a different spelling rule or pattern.</a:t>
            </a:r>
          </a:p>
          <a:p>
            <a:endParaRPr lang="en-GB" sz="2800" dirty="0"/>
          </a:p>
          <a:p>
            <a:r>
              <a:rPr lang="en-GB" sz="2800" dirty="0"/>
              <a:t>Every Friday children will stick their new list of spellings into their orange homework books and will be tested the next Friday. Some weeks the list will include words from the National Curriculum Year 5 and 6 statutory spelling list and key words from our topic or science work.</a:t>
            </a:r>
          </a:p>
          <a:p>
            <a:endParaRPr lang="en-GB" dirty="0"/>
          </a:p>
          <a:p>
            <a:endParaRPr lang="en-GB" dirty="0"/>
          </a:p>
        </p:txBody>
      </p:sp>
      <p:pic>
        <p:nvPicPr>
          <p:cNvPr id="1026" name="Picture 2" descr="Read Write Inc. Spelling: Practice Book 5 Pack of 5">
            <a:extLst>
              <a:ext uri="{FF2B5EF4-FFF2-40B4-BE49-F238E27FC236}">
                <a16:creationId xmlns:a16="http://schemas.microsoft.com/office/drawing/2014/main" id="{AB05EFD8-7425-1183-1764-D65996BB15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3618" y="3046316"/>
            <a:ext cx="2120580" cy="299964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ad Write Inc. Spelling: Practice Book 6 Pack of 30">
            <a:extLst>
              <a:ext uri="{FF2B5EF4-FFF2-40B4-BE49-F238E27FC236}">
                <a16:creationId xmlns:a16="http://schemas.microsoft.com/office/drawing/2014/main" id="{D688DDD9-FDFC-3A39-1633-C6608F2DCB7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124" t="4854" r="32965" b="10995"/>
          <a:stretch/>
        </p:blipFill>
        <p:spPr bwMode="auto">
          <a:xfrm>
            <a:off x="9880979" y="3046316"/>
            <a:ext cx="2311021" cy="301083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09D6C5C-2B05-54DD-ACEF-ED4A0E3EA439}"/>
              </a:ext>
            </a:extLst>
          </p:cNvPr>
          <p:cNvPicPr>
            <a:picLocks noChangeAspect="1"/>
          </p:cNvPicPr>
          <p:nvPr/>
        </p:nvPicPr>
        <p:blipFill>
          <a:blip r:embed="rId4"/>
          <a:stretch>
            <a:fillRect/>
          </a:stretch>
        </p:blipFill>
        <p:spPr>
          <a:xfrm>
            <a:off x="7837788" y="228465"/>
            <a:ext cx="4086382" cy="2687154"/>
          </a:xfrm>
          <a:prstGeom prst="rect">
            <a:avLst/>
          </a:prstGeom>
        </p:spPr>
      </p:pic>
    </p:spTree>
    <p:extLst>
      <p:ext uri="{BB962C8B-B14F-4D97-AF65-F5344CB8AC3E}">
        <p14:creationId xmlns:p14="http://schemas.microsoft.com/office/powerpoint/2010/main" val="1006622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7589" y="428178"/>
            <a:ext cx="8193206" cy="6001643"/>
          </a:xfrm>
          <a:prstGeom prst="rect">
            <a:avLst/>
          </a:prstGeom>
          <a:noFill/>
        </p:spPr>
        <p:txBody>
          <a:bodyPr wrap="square" rtlCol="0">
            <a:spAutoFit/>
          </a:bodyPr>
          <a:lstStyle/>
          <a:p>
            <a:r>
              <a:rPr lang="en-GB" sz="2400" u="sng" dirty="0">
                <a:latin typeface="+mj-lt"/>
              </a:rPr>
              <a:t>Homework</a:t>
            </a:r>
            <a:endParaRPr lang="en-GB" sz="2400" dirty="0">
              <a:latin typeface="+mj-lt"/>
            </a:endParaRPr>
          </a:p>
          <a:p>
            <a:r>
              <a:rPr lang="en-GB" sz="2400" dirty="0"/>
              <a:t>In addition to reading and spellings, a maths sheet will also be stuck into your child’s book on a Friday and will need to be completed and ready to mark by the following Friday. </a:t>
            </a:r>
          </a:p>
          <a:p>
            <a:r>
              <a:rPr lang="en-GB" sz="2400" dirty="0"/>
              <a:t>They need to choose at least one section to complete. </a:t>
            </a:r>
          </a:p>
          <a:p>
            <a:endParaRPr lang="en-GB" sz="2400" dirty="0"/>
          </a:p>
          <a:p>
            <a:r>
              <a:rPr lang="en-GB" sz="2400" dirty="0"/>
              <a:t>We will also set termly topic homework that should inspire the children to work creatively and to complete some independent research around a topic. </a:t>
            </a:r>
          </a:p>
          <a:p>
            <a:endParaRPr lang="en-GB" sz="2400" dirty="0"/>
          </a:p>
          <a:p>
            <a:r>
              <a:rPr lang="en-GB" sz="2400" dirty="0"/>
              <a:t>Although times tables are not tested weekly, they are still invaluable in supporting children with their maths. We will therefore award three times tables rockstar effort certificates every half term to award those continuing to practise. </a:t>
            </a:r>
          </a:p>
          <a:p>
            <a:endParaRPr lang="en-GB" sz="2400" dirty="0"/>
          </a:p>
          <a:p>
            <a:r>
              <a:rPr lang="en-GB" sz="2400" dirty="0"/>
              <a:t>Weekly arithmetic tests take place on Fridays.</a:t>
            </a:r>
          </a:p>
        </p:txBody>
      </p:sp>
      <p:pic>
        <p:nvPicPr>
          <p:cNvPr id="2050" name="Picture 2" descr="Hutton Rudby">
            <a:extLst>
              <a:ext uri="{FF2B5EF4-FFF2-40B4-BE49-F238E27FC236}">
                <a16:creationId xmlns:a16="http://schemas.microsoft.com/office/drawing/2014/main" id="{16AC4C17-1698-4FEB-A333-CAFAA67048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0795" y="137544"/>
            <a:ext cx="3461342" cy="488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549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57400" y="2259758"/>
            <a:ext cx="7854696" cy="2721379"/>
          </a:xfrm>
        </p:spPr>
        <p:txBody>
          <a:bodyPr/>
          <a:lstStyle/>
          <a:p>
            <a:endParaRPr lang="en-GB" dirty="0"/>
          </a:p>
          <a:p>
            <a:endParaRPr lang="en-GB" dirty="0"/>
          </a:p>
        </p:txBody>
      </p:sp>
      <p:sp>
        <p:nvSpPr>
          <p:cNvPr id="4" name="TextBox 3"/>
          <p:cNvSpPr txBox="1"/>
          <p:nvPr/>
        </p:nvSpPr>
        <p:spPr>
          <a:xfrm>
            <a:off x="383449" y="366623"/>
            <a:ext cx="8119105" cy="6124754"/>
          </a:xfrm>
          <a:prstGeom prst="rect">
            <a:avLst/>
          </a:prstGeom>
          <a:noFill/>
        </p:spPr>
        <p:txBody>
          <a:bodyPr wrap="square" rtlCol="0">
            <a:spAutoFit/>
          </a:bodyPr>
          <a:lstStyle/>
          <a:p>
            <a:r>
              <a:rPr lang="en-GB" sz="2800" u="sng" dirty="0">
                <a:latin typeface="+mj-lt"/>
              </a:rPr>
              <a:t>PE days</a:t>
            </a:r>
          </a:p>
          <a:p>
            <a:endParaRPr lang="en-GB" sz="2800" dirty="0">
              <a:latin typeface="+mj-lt"/>
            </a:endParaRPr>
          </a:p>
          <a:p>
            <a:r>
              <a:rPr lang="en-GB" sz="2800" dirty="0"/>
              <a:t>PE will take place on Tuesday and Thursday afternoons.</a:t>
            </a:r>
          </a:p>
          <a:p>
            <a:endParaRPr lang="en-GB" sz="2800" dirty="0"/>
          </a:p>
          <a:p>
            <a:r>
              <a:rPr lang="en-GB" sz="2800" dirty="0"/>
              <a:t>We ask that the children have their PE kit in all week and take it home over the weekend for washing.</a:t>
            </a:r>
          </a:p>
          <a:p>
            <a:endParaRPr lang="en-GB" sz="2800" dirty="0"/>
          </a:p>
          <a:p>
            <a:r>
              <a:rPr lang="en-GB" sz="2800" dirty="0"/>
              <a:t>PE kit – white top, black/navy shorts, joggers and jumper. </a:t>
            </a:r>
          </a:p>
          <a:p>
            <a:endParaRPr lang="en-GB" sz="2800" dirty="0"/>
          </a:p>
          <a:p>
            <a:r>
              <a:rPr lang="en-GB" sz="2800" dirty="0"/>
              <a:t>We try to go outside as much as possible (unless our topic is gymnastics) so children should ensure they have outdoor trainers for PE lessons. </a:t>
            </a:r>
            <a:endParaRPr lang="en-GB" sz="2800" dirty="0">
              <a:latin typeface="+mj-lt"/>
            </a:endParaRPr>
          </a:p>
        </p:txBody>
      </p:sp>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8660"/>
          <a:stretch/>
        </p:blipFill>
        <p:spPr bwMode="auto">
          <a:xfrm>
            <a:off x="8740521" y="476235"/>
            <a:ext cx="3068030" cy="23352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3127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85DB35-1C00-8583-5F2B-FA3DF2270674}"/>
              </a:ext>
            </a:extLst>
          </p:cNvPr>
          <p:cNvSpPr txBox="1"/>
          <p:nvPr/>
        </p:nvSpPr>
        <p:spPr>
          <a:xfrm>
            <a:off x="100776" y="278494"/>
            <a:ext cx="7212132" cy="4216539"/>
          </a:xfrm>
          <a:prstGeom prst="rect">
            <a:avLst/>
          </a:prstGeom>
          <a:noFill/>
        </p:spPr>
        <p:txBody>
          <a:bodyPr wrap="square" rtlCol="0">
            <a:spAutoFit/>
          </a:bodyPr>
          <a:lstStyle/>
          <a:p>
            <a:r>
              <a:rPr lang="en-GB" sz="2400" b="1" dirty="0"/>
              <a:t>Key Dates this term:</a:t>
            </a:r>
          </a:p>
          <a:p>
            <a:endParaRPr lang="en-GB" sz="2800" dirty="0">
              <a:solidFill>
                <a:srgbClr val="FF0000"/>
              </a:solidFill>
            </a:endParaRPr>
          </a:p>
          <a:p>
            <a:r>
              <a:rPr lang="en-GB" sz="2400" dirty="0"/>
              <a:t>Year 6 </a:t>
            </a:r>
            <a:r>
              <a:rPr lang="en-GB" sz="2400" dirty="0" err="1"/>
              <a:t>Bikeability</a:t>
            </a:r>
            <a:r>
              <a:rPr lang="en-GB" sz="2400" dirty="0"/>
              <a:t> 16th – 17</a:t>
            </a:r>
            <a:r>
              <a:rPr lang="en-GB" sz="2400" baseline="30000" dirty="0"/>
              <a:t>th</a:t>
            </a:r>
            <a:r>
              <a:rPr lang="en-GB" sz="2400" dirty="0"/>
              <a:t> September</a:t>
            </a:r>
          </a:p>
          <a:p>
            <a:endParaRPr lang="en-GB" sz="2400" dirty="0"/>
          </a:p>
          <a:p>
            <a:r>
              <a:rPr lang="en-GB" sz="2400" dirty="0"/>
              <a:t>Bart’s open evening 19</a:t>
            </a:r>
            <a:r>
              <a:rPr lang="en-GB" sz="2400" baseline="30000" dirty="0"/>
              <a:t>th</a:t>
            </a:r>
            <a:r>
              <a:rPr lang="en-GB" sz="2400" dirty="0"/>
              <a:t> September 5pm-8pm</a:t>
            </a:r>
          </a:p>
          <a:p>
            <a:endParaRPr lang="en-GB" sz="2400" dirty="0"/>
          </a:p>
          <a:p>
            <a:r>
              <a:rPr lang="en-GB" sz="2400" dirty="0"/>
              <a:t>23</a:t>
            </a:r>
            <a:r>
              <a:rPr lang="en-GB" sz="2400" baseline="30000" dirty="0"/>
              <a:t>rd</a:t>
            </a:r>
            <a:r>
              <a:rPr lang="en-GB" sz="2400" dirty="0"/>
              <a:t> September Junior Citizens</a:t>
            </a:r>
          </a:p>
          <a:p>
            <a:endParaRPr lang="en-GB" sz="2400" dirty="0"/>
          </a:p>
          <a:p>
            <a:r>
              <a:rPr lang="en-GB" sz="2400" dirty="0"/>
              <a:t>Years 5/6 Parents Evening 22</a:t>
            </a:r>
            <a:r>
              <a:rPr lang="en-GB" sz="2400" baseline="30000" dirty="0"/>
              <a:t>nd</a:t>
            </a:r>
            <a:r>
              <a:rPr lang="en-GB" sz="2400" dirty="0"/>
              <a:t> and 23</a:t>
            </a:r>
            <a:r>
              <a:rPr lang="en-GB" sz="2400" baseline="30000" dirty="0"/>
              <a:t>rd</a:t>
            </a:r>
            <a:r>
              <a:rPr lang="en-GB" sz="2400" dirty="0"/>
              <a:t> October</a:t>
            </a:r>
          </a:p>
          <a:p>
            <a:endParaRPr lang="en-GB" sz="2400" dirty="0"/>
          </a:p>
          <a:p>
            <a:r>
              <a:rPr lang="en-GB" sz="2400" dirty="0"/>
              <a:t>Year 5/6 Residential – </a:t>
            </a:r>
            <a:r>
              <a:rPr lang="en-GB" sz="2400" dirty="0" err="1"/>
              <a:t>Yenworthy</a:t>
            </a:r>
            <a:r>
              <a:rPr lang="en-GB" sz="2400" dirty="0"/>
              <a:t> 9</a:t>
            </a:r>
            <a:r>
              <a:rPr lang="en-GB" sz="2400" baseline="30000" dirty="0"/>
              <a:t>th</a:t>
            </a:r>
            <a:r>
              <a:rPr lang="en-GB" sz="2400" dirty="0"/>
              <a:t> – 13</a:t>
            </a:r>
            <a:r>
              <a:rPr lang="en-GB" sz="2400" baseline="30000" dirty="0"/>
              <a:t>th</a:t>
            </a:r>
            <a:r>
              <a:rPr lang="en-GB" sz="2400" dirty="0"/>
              <a:t>  December</a:t>
            </a:r>
          </a:p>
        </p:txBody>
      </p:sp>
      <p:pic>
        <p:nvPicPr>
          <p:cNvPr id="5" name="Picture 4">
            <a:extLst>
              <a:ext uri="{FF2B5EF4-FFF2-40B4-BE49-F238E27FC236}">
                <a16:creationId xmlns:a16="http://schemas.microsoft.com/office/drawing/2014/main" id="{6C391DB4-8F85-4E71-3BF7-E166666E10EF}"/>
              </a:ext>
            </a:extLst>
          </p:cNvPr>
          <p:cNvPicPr>
            <a:picLocks noChangeAspect="1"/>
          </p:cNvPicPr>
          <p:nvPr/>
        </p:nvPicPr>
        <p:blipFill>
          <a:blip r:embed="rId2"/>
          <a:stretch>
            <a:fillRect/>
          </a:stretch>
        </p:blipFill>
        <p:spPr>
          <a:xfrm>
            <a:off x="7312908" y="0"/>
            <a:ext cx="4879092" cy="6782193"/>
          </a:xfrm>
          <a:prstGeom prst="rect">
            <a:avLst/>
          </a:prstGeom>
        </p:spPr>
      </p:pic>
      <p:sp>
        <p:nvSpPr>
          <p:cNvPr id="4" name="TextBox 3">
            <a:extLst>
              <a:ext uri="{FF2B5EF4-FFF2-40B4-BE49-F238E27FC236}">
                <a16:creationId xmlns:a16="http://schemas.microsoft.com/office/drawing/2014/main" id="{DE31B3DA-CBC6-197E-C18B-23FF347373E0}"/>
              </a:ext>
            </a:extLst>
          </p:cNvPr>
          <p:cNvSpPr txBox="1"/>
          <p:nvPr/>
        </p:nvSpPr>
        <p:spPr>
          <a:xfrm>
            <a:off x="100776" y="4992282"/>
            <a:ext cx="6093724" cy="1569660"/>
          </a:xfrm>
          <a:prstGeom prst="rect">
            <a:avLst/>
          </a:prstGeom>
          <a:noFill/>
        </p:spPr>
        <p:txBody>
          <a:bodyPr wrap="square">
            <a:spAutoFit/>
          </a:bodyPr>
          <a:lstStyle/>
          <a:p>
            <a:pPr algn="l" fontAlgn="base"/>
            <a:r>
              <a:rPr lang="en-GB" sz="2400" b="1" dirty="0"/>
              <a:t>Year 6 Bartholomew transition days:</a:t>
            </a:r>
          </a:p>
          <a:p>
            <a:pPr algn="l" fontAlgn="base"/>
            <a:r>
              <a:rPr lang="en-GB" sz="2400" i="0" dirty="0">
                <a:solidFill>
                  <a:srgbClr val="000000"/>
                </a:solidFill>
                <a:effectLst/>
              </a:rPr>
              <a:t>Thursday 24</a:t>
            </a:r>
            <a:r>
              <a:rPr lang="en-GB" sz="2400" i="0" baseline="30000" dirty="0">
                <a:solidFill>
                  <a:srgbClr val="000000"/>
                </a:solidFill>
                <a:effectLst/>
              </a:rPr>
              <a:t>th</a:t>
            </a:r>
            <a:r>
              <a:rPr lang="en-GB" sz="2400" i="0" dirty="0">
                <a:solidFill>
                  <a:srgbClr val="000000"/>
                </a:solidFill>
                <a:effectLst/>
              </a:rPr>
              <a:t> April</a:t>
            </a:r>
            <a:endParaRPr lang="en-GB" sz="2400" dirty="0">
              <a:solidFill>
                <a:srgbClr val="000000"/>
              </a:solidFill>
            </a:endParaRPr>
          </a:p>
          <a:p>
            <a:pPr algn="l" fontAlgn="base"/>
            <a:r>
              <a:rPr lang="en-GB" sz="2400" i="0" dirty="0">
                <a:solidFill>
                  <a:srgbClr val="000000"/>
                </a:solidFill>
                <a:effectLst/>
              </a:rPr>
              <a:t>Thursday 26</a:t>
            </a:r>
            <a:r>
              <a:rPr lang="en-GB" sz="2400" i="0" baseline="30000" dirty="0">
                <a:solidFill>
                  <a:srgbClr val="000000"/>
                </a:solidFill>
                <a:effectLst/>
              </a:rPr>
              <a:t>th</a:t>
            </a:r>
            <a:r>
              <a:rPr lang="en-GB" sz="2400" i="0" dirty="0">
                <a:solidFill>
                  <a:srgbClr val="000000"/>
                </a:solidFill>
                <a:effectLst/>
              </a:rPr>
              <a:t> June</a:t>
            </a:r>
          </a:p>
          <a:p>
            <a:pPr algn="l" fontAlgn="base"/>
            <a:r>
              <a:rPr lang="en-GB" sz="2400" i="0" dirty="0">
                <a:solidFill>
                  <a:srgbClr val="000000"/>
                </a:solidFill>
                <a:effectLst/>
              </a:rPr>
              <a:t>Friday 27</a:t>
            </a:r>
            <a:r>
              <a:rPr lang="en-GB" sz="2400" i="0" baseline="30000" dirty="0">
                <a:solidFill>
                  <a:srgbClr val="000000"/>
                </a:solidFill>
                <a:effectLst/>
              </a:rPr>
              <a:t>th</a:t>
            </a:r>
            <a:r>
              <a:rPr lang="en-GB" sz="2400" i="0" dirty="0">
                <a:solidFill>
                  <a:srgbClr val="000000"/>
                </a:solidFill>
                <a:effectLst/>
              </a:rPr>
              <a:t> June</a:t>
            </a:r>
          </a:p>
        </p:txBody>
      </p:sp>
    </p:spTree>
    <p:extLst>
      <p:ext uri="{BB962C8B-B14F-4D97-AF65-F5344CB8AC3E}">
        <p14:creationId xmlns:p14="http://schemas.microsoft.com/office/powerpoint/2010/main" val="13551018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7D65B-E056-4F95-BC6D-BFE62B961577}"/>
              </a:ext>
            </a:extLst>
          </p:cNvPr>
          <p:cNvSpPr>
            <a:spLocks noGrp="1"/>
          </p:cNvSpPr>
          <p:nvPr>
            <p:ph type="title"/>
          </p:nvPr>
        </p:nvSpPr>
        <p:spPr>
          <a:xfrm>
            <a:off x="114869" y="-112547"/>
            <a:ext cx="10515600" cy="1325563"/>
          </a:xfrm>
        </p:spPr>
        <p:txBody>
          <a:bodyPr/>
          <a:lstStyle/>
          <a:p>
            <a:r>
              <a:rPr lang="en-GB" u="sng" dirty="0"/>
              <a:t>Other Trips/Events</a:t>
            </a:r>
          </a:p>
        </p:txBody>
      </p:sp>
      <p:sp>
        <p:nvSpPr>
          <p:cNvPr id="3" name="Content Placeholder 2">
            <a:extLst>
              <a:ext uri="{FF2B5EF4-FFF2-40B4-BE49-F238E27FC236}">
                <a16:creationId xmlns:a16="http://schemas.microsoft.com/office/drawing/2014/main" id="{09366172-C3CF-4E88-82DE-7BA7C631D60B}"/>
              </a:ext>
            </a:extLst>
          </p:cNvPr>
          <p:cNvSpPr>
            <a:spLocks noGrp="1"/>
          </p:cNvSpPr>
          <p:nvPr>
            <p:ph idx="1"/>
          </p:nvPr>
        </p:nvSpPr>
        <p:spPr>
          <a:xfrm>
            <a:off x="445827" y="1493246"/>
            <a:ext cx="11300346" cy="5733244"/>
          </a:xfrm>
        </p:spPr>
        <p:txBody>
          <a:bodyPr>
            <a:normAutofit/>
          </a:bodyPr>
          <a:lstStyle/>
          <a:p>
            <a:pPr marL="0" indent="0">
              <a:buNone/>
            </a:pPr>
            <a:r>
              <a:rPr lang="en-GB" sz="3200" dirty="0">
                <a:latin typeface="+mj-lt"/>
                <a:cs typeface="Arial" panose="020B0604020202020204" pitchFamily="34" charset="0"/>
              </a:rPr>
              <a:t>History Visit/Ashmolean – Ancient Greece – October</a:t>
            </a:r>
          </a:p>
          <a:p>
            <a:pPr marL="0" indent="0">
              <a:buNone/>
            </a:pPr>
            <a:endParaRPr lang="en-GB" sz="3200" dirty="0">
              <a:latin typeface="+mj-lt"/>
              <a:cs typeface="Arial" panose="020B0604020202020204" pitchFamily="34" charset="0"/>
            </a:endParaRPr>
          </a:p>
          <a:p>
            <a:pPr marL="0" indent="0">
              <a:buNone/>
            </a:pPr>
            <a:r>
              <a:rPr lang="en-GB" sz="3200" dirty="0">
                <a:latin typeface="+mj-lt"/>
                <a:cs typeface="Arial" panose="020B0604020202020204" pitchFamily="34" charset="0"/>
              </a:rPr>
              <a:t>Trip to Compton Verney – Shang Dynasty – 27</a:t>
            </a:r>
            <a:r>
              <a:rPr lang="en-GB" sz="3200" baseline="30000" dirty="0">
                <a:latin typeface="+mj-lt"/>
                <a:cs typeface="Arial" panose="020B0604020202020204" pitchFamily="34" charset="0"/>
              </a:rPr>
              <a:t>th</a:t>
            </a:r>
            <a:r>
              <a:rPr lang="en-GB" sz="3200" dirty="0">
                <a:latin typeface="+mj-lt"/>
                <a:cs typeface="Arial" panose="020B0604020202020204" pitchFamily="34" charset="0"/>
              </a:rPr>
              <a:t> February 2025</a:t>
            </a:r>
          </a:p>
          <a:p>
            <a:pPr marL="0" indent="0">
              <a:buNone/>
            </a:pPr>
            <a:endParaRPr lang="en-GB" sz="3200" dirty="0">
              <a:latin typeface="+mj-lt"/>
              <a:cs typeface="Arial" panose="020B0604020202020204" pitchFamily="34" charset="0"/>
            </a:endParaRPr>
          </a:p>
          <a:p>
            <a:pPr marL="0" indent="0">
              <a:buNone/>
            </a:pPr>
            <a:r>
              <a:rPr lang="en-GB" sz="3200" dirty="0">
                <a:latin typeface="+mj-lt"/>
                <a:cs typeface="Arial" panose="020B0604020202020204" pitchFamily="34" charset="0"/>
              </a:rPr>
              <a:t>Nature walk and the countryside code and a trip to Christchurch Cathedral – Rivers topic and RE – Summer term</a:t>
            </a:r>
          </a:p>
        </p:txBody>
      </p:sp>
    </p:spTree>
    <p:extLst>
      <p:ext uri="{BB962C8B-B14F-4D97-AF65-F5344CB8AC3E}">
        <p14:creationId xmlns:p14="http://schemas.microsoft.com/office/powerpoint/2010/main" val="28853511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3A4921-450D-FEDF-7C4F-1DD5C23615F0}"/>
              </a:ext>
            </a:extLst>
          </p:cNvPr>
          <p:cNvPicPr>
            <a:picLocks noChangeAspect="1"/>
          </p:cNvPicPr>
          <p:nvPr/>
        </p:nvPicPr>
        <p:blipFill>
          <a:blip r:embed="rId2"/>
          <a:stretch>
            <a:fillRect/>
          </a:stretch>
        </p:blipFill>
        <p:spPr>
          <a:xfrm>
            <a:off x="0" y="1364092"/>
            <a:ext cx="5106113" cy="3315163"/>
          </a:xfrm>
          <a:prstGeom prst="rect">
            <a:avLst/>
          </a:prstGeom>
        </p:spPr>
      </p:pic>
      <p:pic>
        <p:nvPicPr>
          <p:cNvPr id="7" name="Picture 6">
            <a:extLst>
              <a:ext uri="{FF2B5EF4-FFF2-40B4-BE49-F238E27FC236}">
                <a16:creationId xmlns:a16="http://schemas.microsoft.com/office/drawing/2014/main" id="{DEC61278-3B2A-4483-A2F7-E7117095DA07}"/>
              </a:ext>
            </a:extLst>
          </p:cNvPr>
          <p:cNvPicPr>
            <a:picLocks noChangeAspect="1"/>
          </p:cNvPicPr>
          <p:nvPr/>
        </p:nvPicPr>
        <p:blipFill>
          <a:blip r:embed="rId3"/>
          <a:stretch>
            <a:fillRect/>
          </a:stretch>
        </p:blipFill>
        <p:spPr>
          <a:xfrm>
            <a:off x="5106113" y="797390"/>
            <a:ext cx="6949899" cy="4696518"/>
          </a:xfrm>
          <a:prstGeom prst="rect">
            <a:avLst/>
          </a:prstGeom>
        </p:spPr>
      </p:pic>
    </p:spTree>
    <p:extLst>
      <p:ext uri="{BB962C8B-B14F-4D97-AF65-F5344CB8AC3E}">
        <p14:creationId xmlns:p14="http://schemas.microsoft.com/office/powerpoint/2010/main" val="4180170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AA6331-74A9-7C41-A0D7-80ABF912795F}"/>
              </a:ext>
            </a:extLst>
          </p:cNvPr>
          <p:cNvPicPr>
            <a:picLocks noChangeAspect="1"/>
          </p:cNvPicPr>
          <p:nvPr/>
        </p:nvPicPr>
        <p:blipFill>
          <a:blip r:embed="rId2"/>
          <a:stretch>
            <a:fillRect/>
          </a:stretch>
        </p:blipFill>
        <p:spPr>
          <a:xfrm>
            <a:off x="1514660" y="34098"/>
            <a:ext cx="9162680" cy="6823902"/>
          </a:xfrm>
          <a:prstGeom prst="rect">
            <a:avLst/>
          </a:prstGeom>
        </p:spPr>
      </p:pic>
    </p:spTree>
    <p:extLst>
      <p:ext uri="{BB962C8B-B14F-4D97-AF65-F5344CB8AC3E}">
        <p14:creationId xmlns:p14="http://schemas.microsoft.com/office/powerpoint/2010/main" val="6310347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EBC137-0215-161B-0EDE-0D0B68F15419}"/>
              </a:ext>
            </a:extLst>
          </p:cNvPr>
          <p:cNvPicPr>
            <a:picLocks noChangeAspect="1"/>
          </p:cNvPicPr>
          <p:nvPr/>
        </p:nvPicPr>
        <p:blipFill>
          <a:blip r:embed="rId2"/>
          <a:stretch>
            <a:fillRect/>
          </a:stretch>
        </p:blipFill>
        <p:spPr>
          <a:xfrm>
            <a:off x="121404" y="51577"/>
            <a:ext cx="8073227" cy="6754846"/>
          </a:xfrm>
          <a:prstGeom prst="rect">
            <a:avLst/>
          </a:prstGeom>
        </p:spPr>
      </p:pic>
      <p:sp>
        <p:nvSpPr>
          <p:cNvPr id="6" name="TextBox 5">
            <a:extLst>
              <a:ext uri="{FF2B5EF4-FFF2-40B4-BE49-F238E27FC236}">
                <a16:creationId xmlns:a16="http://schemas.microsoft.com/office/drawing/2014/main" id="{845F6368-6107-F777-9ED3-9D4665E51C02}"/>
              </a:ext>
            </a:extLst>
          </p:cNvPr>
          <p:cNvSpPr txBox="1"/>
          <p:nvPr/>
        </p:nvSpPr>
        <p:spPr>
          <a:xfrm>
            <a:off x="8194631" y="583839"/>
            <a:ext cx="3875965" cy="3170099"/>
          </a:xfrm>
          <a:prstGeom prst="rect">
            <a:avLst/>
          </a:prstGeom>
          <a:noFill/>
        </p:spPr>
        <p:txBody>
          <a:bodyPr wrap="square" rtlCol="0">
            <a:spAutoFit/>
          </a:bodyPr>
          <a:lstStyle/>
          <a:p>
            <a:r>
              <a:rPr lang="en-GB" sz="2000" dirty="0"/>
              <a:t>We will re-assess kit list to ensure all items are still necessary and send out our updated version just before October half term. </a:t>
            </a:r>
          </a:p>
          <a:p>
            <a:endParaRPr lang="en-GB" sz="2000" dirty="0"/>
          </a:p>
          <a:p>
            <a:r>
              <a:rPr lang="en-GB" sz="2000" dirty="0"/>
              <a:t>The majority of items are available from the centre – day trip bags, coats, waterproofs and wellies. </a:t>
            </a:r>
          </a:p>
          <a:p>
            <a:endParaRPr lang="en-GB" sz="2000" dirty="0"/>
          </a:p>
          <a:p>
            <a:r>
              <a:rPr lang="en-GB" sz="2000" dirty="0"/>
              <a:t>Layers!</a:t>
            </a:r>
          </a:p>
        </p:txBody>
      </p:sp>
    </p:spTree>
    <p:extLst>
      <p:ext uri="{BB962C8B-B14F-4D97-AF65-F5344CB8AC3E}">
        <p14:creationId xmlns:p14="http://schemas.microsoft.com/office/powerpoint/2010/main" val="3399768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797FB-880F-DD20-9B14-D6F04FE226F7}"/>
              </a:ext>
            </a:extLst>
          </p:cNvPr>
          <p:cNvSpPr>
            <a:spLocks noGrp="1"/>
          </p:cNvSpPr>
          <p:nvPr>
            <p:ph type="title"/>
          </p:nvPr>
        </p:nvSpPr>
        <p:spPr>
          <a:xfrm>
            <a:off x="237699" y="-104975"/>
            <a:ext cx="10515600" cy="1325563"/>
          </a:xfrm>
        </p:spPr>
        <p:txBody>
          <a:bodyPr/>
          <a:lstStyle/>
          <a:p>
            <a:r>
              <a:rPr lang="en-GB" dirty="0"/>
              <a:t>Key points</a:t>
            </a:r>
          </a:p>
        </p:txBody>
      </p:sp>
      <p:sp>
        <p:nvSpPr>
          <p:cNvPr id="3" name="Content Placeholder 2">
            <a:extLst>
              <a:ext uri="{FF2B5EF4-FFF2-40B4-BE49-F238E27FC236}">
                <a16:creationId xmlns:a16="http://schemas.microsoft.com/office/drawing/2014/main" id="{4C12E95A-AAAD-56E7-05F6-EDBEE7CCBA9C}"/>
              </a:ext>
            </a:extLst>
          </p:cNvPr>
          <p:cNvSpPr>
            <a:spLocks noGrp="1"/>
          </p:cNvSpPr>
          <p:nvPr>
            <p:ph idx="1"/>
          </p:nvPr>
        </p:nvSpPr>
        <p:spPr>
          <a:xfrm>
            <a:off x="3375418" y="851801"/>
            <a:ext cx="5441163" cy="5733244"/>
          </a:xfrm>
        </p:spPr>
        <p:txBody>
          <a:bodyPr>
            <a:normAutofit/>
          </a:bodyPr>
          <a:lstStyle/>
          <a:p>
            <a:r>
              <a:rPr lang="en-GB" dirty="0"/>
              <a:t>Reading records are checked on a Monday and team points are awarded.</a:t>
            </a:r>
          </a:p>
          <a:p>
            <a:r>
              <a:rPr lang="en-GB" dirty="0"/>
              <a:t>Spellings are set on a Friday and tested on a Friday. </a:t>
            </a:r>
          </a:p>
          <a:p>
            <a:r>
              <a:rPr lang="en-GB" dirty="0"/>
              <a:t>Maths homework is set on a Friday and checked on the following Friday – at least one section A, B or C.</a:t>
            </a:r>
          </a:p>
          <a:p>
            <a:r>
              <a:rPr lang="en-GB" dirty="0"/>
              <a:t>PE days are Tuesday and Thursday.</a:t>
            </a:r>
          </a:p>
          <a:p>
            <a:r>
              <a:rPr lang="en-GB" dirty="0"/>
              <a:t>Water bottles.</a:t>
            </a:r>
          </a:p>
        </p:txBody>
      </p:sp>
    </p:spTree>
    <p:extLst>
      <p:ext uri="{BB962C8B-B14F-4D97-AF65-F5344CB8AC3E}">
        <p14:creationId xmlns:p14="http://schemas.microsoft.com/office/powerpoint/2010/main" val="441189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TotalTime>
  <Words>673</Words>
  <Application>Microsoft Office PowerPoint</Application>
  <PresentationFormat>Widescreen</PresentationFormat>
  <Paragraphs>67</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PowerPoint Presentation</vt:lpstr>
      <vt:lpstr>English Spellings/SPaG BREAK Maths LUNCH Wider curriculum: Whole class reading/Mandarin/PE/Topic /Science/Music/Art/Computing/PSHE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Trips/Events</vt:lpstr>
      <vt:lpstr>PowerPoint Presentation</vt:lpstr>
      <vt:lpstr>PowerPoint Presentation</vt:lpstr>
      <vt:lpstr>PowerPoint Presentation</vt:lpstr>
      <vt:lpstr>Key points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RMiles</dc:creator>
  <cp:lastModifiedBy>9313651 Ellen Williams-Sharkey</cp:lastModifiedBy>
  <cp:revision>14</cp:revision>
  <dcterms:created xsi:type="dcterms:W3CDTF">2021-09-20T16:12:06Z</dcterms:created>
  <dcterms:modified xsi:type="dcterms:W3CDTF">2024-09-11T19:06:15Z</dcterms:modified>
</cp:coreProperties>
</file>