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2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76" autoAdjust="0"/>
    <p:restoredTop sz="94660"/>
  </p:normalViewPr>
  <p:slideViewPr>
    <p:cSldViewPr snapToGrid="0">
      <p:cViewPr varScale="1">
        <p:scale>
          <a:sx n="80" d="100"/>
          <a:sy n="80" d="100"/>
        </p:scale>
        <p:origin x="82" y="1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D8CBDB-B365-6EFD-28AA-2B7A10B48C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91221BF-C8CC-EDE8-8F1B-57BC207813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7668C3-29B3-5976-E503-92CE9453C8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FB87E-86D3-49D2-99E4-06365C5A0A57}" type="datetimeFigureOut">
              <a:rPr lang="en-GB" smtClean="0"/>
              <a:t>13/10/2022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884669-E22E-DEE7-BADA-A645DE2F09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421788-747A-BFCA-B596-1C5589AC4E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0049D-D10A-4C37-B1DB-C3F00F019E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27814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37C64C-9A4B-0CD8-373D-B62D7EBFBB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9B647C-3A37-F61F-FC6E-6DDC4FF648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0FFB82-DA82-1505-3270-B4D24ED89A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FB87E-86D3-49D2-99E4-06365C5A0A57}" type="datetimeFigureOut">
              <a:rPr lang="en-GB" smtClean="0"/>
              <a:t>13/10/2022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A6C2D6-0F2A-B535-5DD4-FCDD0A2318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2B7F0E-A201-AFC9-9E15-F5A054447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0049D-D10A-4C37-B1DB-C3F00F019E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0385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42BD73-A713-7E9F-2377-9410EF989F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5AC525-FA37-14F0-F859-F002074D0F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508486-0B87-C330-1E79-C03B24547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FB87E-86D3-49D2-99E4-06365C5A0A57}" type="datetimeFigureOut">
              <a:rPr lang="en-GB" smtClean="0"/>
              <a:t>13/10/2022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E89F3D-1579-A233-49D0-3726F094F5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158ECE-7477-E132-E1FA-30254CA9F2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0049D-D10A-4C37-B1DB-C3F00F019E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23481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3D39F6-AD3B-3750-7B58-6A6F7CC3A3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60E6EB-375E-47EC-3482-BA3381117C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815300D-176C-2EE4-246F-1ECB6C5A928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4BF03F-6066-3A65-88C8-15E9214D5A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FB87E-86D3-49D2-99E4-06365C5A0A57}" type="datetimeFigureOut">
              <a:rPr lang="en-GB" smtClean="0"/>
              <a:t>13/10/2022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0E96F4-0B9D-22D3-0F6C-D8155A4C76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39FC9D-D57E-1810-5A68-0BA3FD882B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0049D-D10A-4C37-B1DB-C3F00F019E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59933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21B6F-9CE6-D3B9-636F-980D157F36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0613D7-CAAC-ED26-A713-F1092C320A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EA6439-D559-CED5-75DA-BF9787A967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2E853FD-553C-EF7A-2F86-871556267D8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02C7C0D-C9B4-9826-2F21-67395BA9BC0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818BB0C-90AB-05BC-A9C2-6471D4669B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FB87E-86D3-49D2-99E4-06365C5A0A57}" type="datetimeFigureOut">
              <a:rPr lang="en-GB" smtClean="0"/>
              <a:t>13/10/2022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37664B9-D460-579D-6960-050FA3D564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A849DF4-0386-89A3-E37F-EACE986361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0049D-D10A-4C37-B1DB-C3F00F019E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06865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D92171-4FC6-3418-BA81-D51A5AF267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AD430CC-1BDC-A5D6-BF7B-81F4918044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FB87E-86D3-49D2-99E4-06365C5A0A57}" type="datetimeFigureOut">
              <a:rPr lang="en-GB" smtClean="0"/>
              <a:t>13/10/2022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B74A2BD-4DCC-9648-3FAB-31E02EBDCD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F49A3D-E473-1A4F-EFDC-ED830E549E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0049D-D10A-4C37-B1DB-C3F00F019E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28566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58EEAB8-0144-46F3-71E9-7231E5414E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FB87E-86D3-49D2-99E4-06365C5A0A57}" type="datetimeFigureOut">
              <a:rPr lang="en-GB" smtClean="0"/>
              <a:t>13/10/2022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E0570E9-855C-0A03-82FC-70B208D48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47623D1-FF02-B516-7061-FD290DD2DE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0049D-D10A-4C37-B1DB-C3F00F019E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41237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2FA24-5A24-428B-735B-5CCDE3C0BD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BBBBFF-C479-73C9-B688-31EE210FBC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E946F1-CDBD-EA1D-6336-16CCF78167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C02E56-A6F2-69A0-7BCE-7D8406C41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FB87E-86D3-49D2-99E4-06365C5A0A57}" type="datetimeFigureOut">
              <a:rPr lang="en-GB" smtClean="0"/>
              <a:t>13/10/2022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4A3675-6EE6-36C9-78C3-9D19FB5605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DBB3EC-CF77-AB05-0752-F708E243B2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0049D-D10A-4C37-B1DB-C3F00F019E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95055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AE8DBD-7E67-7AC0-2603-208ABEF18A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14BAF14-709F-CF5A-2F35-6444B1D9B3A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F02452-02B2-FA06-595C-D0E1B39838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5CB9CF-4DD0-EDD4-A08A-981E5708C5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FB87E-86D3-49D2-99E4-06365C5A0A57}" type="datetimeFigureOut">
              <a:rPr lang="en-GB" smtClean="0"/>
              <a:t>13/10/2022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19C743C-4350-2E03-17CA-9AB4B8E9F1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1D2F47-8684-2CD1-6BBC-CD6835DF6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0049D-D10A-4C37-B1DB-C3F00F019E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90403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565C58-038E-62D9-9133-7F5C1E8E38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269A4B-7ED3-E14B-415F-41426BFF8C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54321F-0A3D-08C3-5FBF-1E1ABC5AE2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FB87E-86D3-49D2-99E4-06365C5A0A57}" type="datetimeFigureOut">
              <a:rPr lang="en-GB" smtClean="0"/>
              <a:t>13/10/2022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3A0084-EA83-9DF6-06E8-4652DC876A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C4E810-28BD-43E9-2F16-02F3DF96C2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0049D-D10A-4C37-B1DB-C3F00F019E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41494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33A8139-2811-D8F6-9495-C41B7933307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0E6676A-A4A8-ABB3-C171-20C6F6D696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A880C9-A23F-1782-6CE6-73215E529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FB87E-86D3-49D2-99E4-06365C5A0A57}" type="datetimeFigureOut">
              <a:rPr lang="en-GB" smtClean="0"/>
              <a:t>13/10/2022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F2A046-9426-991A-8179-372E357BAE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7DC30B-E45D-1112-0D93-8A9FBB15B9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0049D-D10A-4C37-B1DB-C3F00F019E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66332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6004509-20B9-E784-DA85-39F02E2CEA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B28504-90ED-8F59-EBC6-E73C410EFD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EDB637-47ED-281A-B230-852B126A7FB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FFB87E-86D3-49D2-99E4-06365C5A0A57}" type="datetimeFigureOut">
              <a:rPr lang="en-GB" smtClean="0"/>
              <a:t>13/10/2022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2E7AE9-AB33-55F0-7F1B-431AF51530B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EFF1F2-1B30-DAD1-39B6-8E90F81563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60049D-D10A-4C37-B1DB-C3F00F019E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74208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8CE367-E268-0DCE-DC3F-95999AB71A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122038F-08F0-ADC3-6034-A06DBF900E3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Graphical user interface&#10;&#10;Description automatically generated">
            <a:extLst>
              <a:ext uri="{FF2B5EF4-FFF2-40B4-BE49-F238E27FC236}">
                <a16:creationId xmlns:a16="http://schemas.microsoft.com/office/drawing/2014/main" id="{2DB67250-7E03-7F89-686C-D1C4610930F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48" t="27369" r="16072" b="9399"/>
          <a:stretch/>
        </p:blipFill>
        <p:spPr>
          <a:xfrm>
            <a:off x="1041408" y="549121"/>
            <a:ext cx="10109184" cy="6105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312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787DE0-8EB6-489C-57B5-6E8E07EAD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Graphical user interface, application, PowerPoint&#10;&#10;Description automatically generated">
            <a:extLst>
              <a:ext uri="{FF2B5EF4-FFF2-40B4-BE49-F238E27FC236}">
                <a16:creationId xmlns:a16="http://schemas.microsoft.com/office/drawing/2014/main" id="{B3112991-A705-2295-7E7E-583784A1AC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91" t="28015" r="14743" b="13099"/>
          <a:stretch/>
        </p:blipFill>
        <p:spPr>
          <a:xfrm>
            <a:off x="504091" y="439616"/>
            <a:ext cx="11183817" cy="5978767"/>
          </a:xfrm>
        </p:spPr>
      </p:pic>
    </p:spTree>
    <p:extLst>
      <p:ext uri="{BB962C8B-B14F-4D97-AF65-F5344CB8AC3E}">
        <p14:creationId xmlns:p14="http://schemas.microsoft.com/office/powerpoint/2010/main" val="36283209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C200B8-A2F6-862B-9115-D24534CAC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9B67DB78-0EB5-36DF-D46D-BFA3E06CD0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65" t="26860" r="15118" b="12176"/>
          <a:stretch/>
        </p:blipFill>
        <p:spPr>
          <a:xfrm>
            <a:off x="924447" y="431032"/>
            <a:ext cx="10515599" cy="5995935"/>
          </a:xfrm>
        </p:spPr>
      </p:pic>
    </p:spTree>
    <p:extLst>
      <p:ext uri="{BB962C8B-B14F-4D97-AF65-F5344CB8AC3E}">
        <p14:creationId xmlns:p14="http://schemas.microsoft.com/office/powerpoint/2010/main" val="34186215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E1E9AC-1D8D-2366-CE31-DD65948C70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18D9D899-14E9-4A90-96A6-08DDB4FDFE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38" t="27364" r="14369" b="8943"/>
          <a:stretch/>
        </p:blipFill>
        <p:spPr>
          <a:xfrm>
            <a:off x="1085221" y="365125"/>
            <a:ext cx="10515599" cy="6332685"/>
          </a:xfrm>
        </p:spPr>
      </p:pic>
    </p:spTree>
    <p:extLst>
      <p:ext uri="{BB962C8B-B14F-4D97-AF65-F5344CB8AC3E}">
        <p14:creationId xmlns:p14="http://schemas.microsoft.com/office/powerpoint/2010/main" val="21543523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BE02C9-39CB-FD95-237A-E5B13CC9FE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Graphical user interface, application, PowerPoint&#10;&#10;Description automatically generated">
            <a:extLst>
              <a:ext uri="{FF2B5EF4-FFF2-40B4-BE49-F238E27FC236}">
                <a16:creationId xmlns:a16="http://schemas.microsoft.com/office/drawing/2014/main" id="{2C1EF05D-C278-7F5B-6926-7017C26589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38" t="28246" r="15493" b="11251"/>
          <a:stretch/>
        </p:blipFill>
        <p:spPr>
          <a:xfrm>
            <a:off x="838200" y="542612"/>
            <a:ext cx="11079145" cy="6351718"/>
          </a:xfrm>
        </p:spPr>
      </p:pic>
    </p:spTree>
    <p:extLst>
      <p:ext uri="{BB962C8B-B14F-4D97-AF65-F5344CB8AC3E}">
        <p14:creationId xmlns:p14="http://schemas.microsoft.com/office/powerpoint/2010/main" val="16537858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2A8FD0-4476-8546-5F8B-B0B2FE41DA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Graphical user interface, application, PowerPoint&#10;&#10;Description automatically generated">
            <a:extLst>
              <a:ext uri="{FF2B5EF4-FFF2-40B4-BE49-F238E27FC236}">
                <a16:creationId xmlns:a16="http://schemas.microsoft.com/office/drawing/2014/main" id="{2651895A-10D2-2DB4-A3A7-AB431BCC9C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64" t="27323" r="15618" b="10327"/>
          <a:stretch/>
        </p:blipFill>
        <p:spPr>
          <a:xfrm>
            <a:off x="838200" y="592853"/>
            <a:ext cx="10858081" cy="6387107"/>
          </a:xfrm>
        </p:spPr>
      </p:pic>
    </p:spTree>
    <p:extLst>
      <p:ext uri="{BB962C8B-B14F-4D97-AF65-F5344CB8AC3E}">
        <p14:creationId xmlns:p14="http://schemas.microsoft.com/office/powerpoint/2010/main" val="20119460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0</Words>
  <Application>Microsoft Office PowerPoint</Application>
  <PresentationFormat>Widescreen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9313651 headteacher.3651</dc:creator>
  <cp:lastModifiedBy>9313651 headteacher.3651</cp:lastModifiedBy>
  <cp:revision>1</cp:revision>
  <dcterms:created xsi:type="dcterms:W3CDTF">2022-10-13T12:15:00Z</dcterms:created>
  <dcterms:modified xsi:type="dcterms:W3CDTF">2022-10-13T12:21:28Z</dcterms:modified>
</cp:coreProperties>
</file>