
<file path=[Content_Types].xml><?xml version="1.0" encoding="utf-8"?>
<Types xmlns="http://schemas.openxmlformats.org/package/2006/content-types"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9" r:id="rId3"/>
    <p:sldId id="258" r:id="rId4"/>
    <p:sldId id="262" r:id="rId5"/>
    <p:sldId id="261" r:id="rId6"/>
    <p:sldId id="257" r:id="rId7"/>
    <p:sldId id="260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Title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62399" y="1964267"/>
            <a:ext cx="7197726" cy="2421464"/>
          </a:xfrm>
        </p:spPr>
        <p:txBody>
          <a:bodyPr anchor="b">
            <a:normAutofit/>
          </a:bodyPr>
          <a:lstStyle>
            <a:lvl1pPr algn="r">
              <a:defRPr sz="48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62399" y="4385732"/>
            <a:ext cx="7197726" cy="1405467"/>
          </a:xfrm>
        </p:spPr>
        <p:txBody>
          <a:bodyPr anchor="t">
            <a:normAutofit/>
          </a:bodyPr>
          <a:lstStyle>
            <a:lvl1pPr marL="0" indent="0" algn="r">
              <a:buNone/>
              <a:defRPr sz="1800" cap="all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32558" y="5870575"/>
            <a:ext cx="1600200" cy="377825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10/18/2021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962399" y="5870575"/>
            <a:ext cx="4893958" cy="3778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608958" y="5870575"/>
            <a:ext cx="551167" cy="3778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308581"/>
            <a:ext cx="10131427" cy="1468800"/>
          </a:xfrm>
        </p:spPr>
        <p:txBody>
          <a:bodyPr anchor="b"/>
          <a:lstStyle>
            <a:lvl1pPr algn="l">
              <a:defRPr sz="40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7381"/>
            <a:ext cx="1013142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 cap="all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2" y="2142067"/>
            <a:ext cx="4995334" cy="3649134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21895" y="2142067"/>
            <a:ext cx="4995332" cy="3649133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10/18/2021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3670" y="2218267"/>
            <a:ext cx="470905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1" y="2870201"/>
            <a:ext cx="4996923" cy="292099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96003" y="2226734"/>
            <a:ext cx="4722813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23483" y="2870201"/>
            <a:ext cx="4995334" cy="292099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10/18/2021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10/18/2021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10/18/2021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074333"/>
            <a:ext cx="3680885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48201" y="609601"/>
            <a:ext cx="6169026" cy="51816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445933"/>
            <a:ext cx="3680885" cy="1828800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10/18/2021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600200"/>
            <a:ext cx="6164653" cy="13716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36253" y="914400"/>
            <a:ext cx="3280974" cy="4572000"/>
          </a:xfrm>
          <a:prstGeom prst="roundRect">
            <a:avLst>
              <a:gd name="adj" fmla="val 42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2971800"/>
            <a:ext cx="6164653" cy="1828800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10/18/2021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732865"/>
            <a:ext cx="1013142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371600" y="932112"/>
            <a:ext cx="8759827" cy="3164976"/>
          </a:xfrm>
          <a:prstGeom prst="roundRect">
            <a:avLst>
              <a:gd name="adj" fmla="val 43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299603"/>
            <a:ext cx="10131427" cy="49371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10/18/2021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3124199"/>
          </a:xfrm>
        </p:spPr>
        <p:txBody>
          <a:bodyPr anchor="ctr">
            <a:normAutofit/>
          </a:bodyPr>
          <a:lstStyle>
            <a:lvl1pPr algn="l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97875" y="3352800"/>
            <a:ext cx="9339184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7465" y="4343400"/>
            <a:ext cx="10152367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2" y="3308581"/>
            <a:ext cx="10131425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4777381"/>
            <a:ext cx="10131426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0" y="3886200"/>
            <a:ext cx="10135436" cy="8890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5200"/>
            <a:ext cx="10135436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2743199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1" y="3505200"/>
            <a:ext cx="10131428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8675" y="609599"/>
            <a:ext cx="2158552" cy="5181601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7832116" cy="5181600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2142067"/>
            <a:ext cx="10131425" cy="364913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89660" y="5870575"/>
            <a:ext cx="1600200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10/18/2021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5870575"/>
            <a:ext cx="7827659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66060" y="5870575"/>
            <a:ext cx="551167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4E2AC1-EAE8-4324-BCA0-6E2640B9742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E273B0D-56A0-4425-AC0A-EF2286F6B4D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517636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94E341-8B17-46B0-8769-E3CB80541A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Why do we have our vision and values?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D1F1D40-44A0-4552-AD30-9708609FE48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GB" sz="4800" dirty="0"/>
              <a:t>Where did St Peter fish? </a:t>
            </a:r>
            <a:r>
              <a:rPr lang="en-GB" sz="3300" dirty="0"/>
              <a:t>(Sea of….)</a:t>
            </a:r>
          </a:p>
          <a:p>
            <a:r>
              <a:rPr lang="en-GB" sz="4800" dirty="0"/>
              <a:t>Imagine you are St Peter on your boat</a:t>
            </a:r>
          </a:p>
          <a:p>
            <a:r>
              <a:rPr lang="en-GB" sz="4800" dirty="0"/>
              <a:t>Ripples in a water tray</a:t>
            </a:r>
          </a:p>
          <a:p>
            <a:r>
              <a:rPr lang="en-GB" sz="4800" dirty="0"/>
              <a:t>What effect can you have?</a:t>
            </a:r>
          </a:p>
          <a:p>
            <a:r>
              <a:rPr lang="en-GB" sz="4800" dirty="0"/>
              <a:t>Boat – help/hinder</a:t>
            </a:r>
          </a:p>
          <a:p>
            <a:r>
              <a:rPr lang="en-GB" sz="4800" dirty="0"/>
              <a:t>You are either a part of the solution of part of the problem</a:t>
            </a:r>
          </a:p>
        </p:txBody>
      </p:sp>
    </p:spTree>
    <p:extLst>
      <p:ext uri="{BB962C8B-B14F-4D97-AF65-F5344CB8AC3E}">
        <p14:creationId xmlns:p14="http://schemas.microsoft.com/office/powerpoint/2010/main" val="397092833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053CC3-0D96-43B5-9F3F-9F9155AAC1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would the world be like if…..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59BA79C-A712-4F16-AB30-C38A92065AD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5801" y="2142067"/>
            <a:ext cx="5410199" cy="3649133"/>
          </a:xfrm>
        </p:spPr>
        <p:txBody>
          <a:bodyPr>
            <a:normAutofit/>
          </a:bodyPr>
          <a:lstStyle/>
          <a:p>
            <a:r>
              <a:rPr lang="en-GB" sz="2800" dirty="0"/>
              <a:t>Watch this video</a:t>
            </a:r>
          </a:p>
          <a:p>
            <a:r>
              <a:rPr lang="en-GB" sz="2800" dirty="0"/>
              <a:t>Which value are staff not showing?</a:t>
            </a:r>
          </a:p>
          <a:p>
            <a:r>
              <a:rPr lang="en-GB" sz="2800" dirty="0"/>
              <a:t>What kind of ripple did Mr Jeffries start?</a:t>
            </a:r>
          </a:p>
          <a:p>
            <a:pPr marL="0" indent="0">
              <a:buNone/>
            </a:pPr>
            <a:endParaRPr lang="en-GB" sz="72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E3F27F0-036C-4FDA-8C6D-D81D1CC7D76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2990" t="22223" r="32120" b="16033"/>
          <a:stretch/>
        </p:blipFill>
        <p:spPr>
          <a:xfrm>
            <a:off x="6311191" y="1340174"/>
            <a:ext cx="5276850" cy="52529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26851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98120"/>
    </mc:Choice>
    <mc:Fallback>
      <p:transition spd="slow" advTm="198120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053CC3-0D96-43B5-9F3F-9F9155AAC1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would the world be like if…..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59BA79C-A712-4F16-AB30-C38A92065AD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5801" y="2142067"/>
            <a:ext cx="5410199" cy="3649133"/>
          </a:xfrm>
        </p:spPr>
        <p:txBody>
          <a:bodyPr>
            <a:normAutofit/>
          </a:bodyPr>
          <a:lstStyle/>
          <a:p>
            <a:r>
              <a:rPr lang="en-GB" sz="2800" dirty="0"/>
              <a:t>Watch this video</a:t>
            </a:r>
          </a:p>
          <a:p>
            <a:r>
              <a:rPr lang="en-GB" sz="2800" dirty="0"/>
              <a:t>Which value are staff not showing?</a:t>
            </a:r>
          </a:p>
          <a:p>
            <a:r>
              <a:rPr lang="en-GB" sz="2800" dirty="0"/>
              <a:t>What kind of ripple did Mr Jeffries start?</a:t>
            </a:r>
          </a:p>
          <a:p>
            <a:pPr marL="0" indent="0">
              <a:buNone/>
            </a:pPr>
            <a:endParaRPr lang="en-GB" sz="7200" dirty="0"/>
          </a:p>
        </p:txBody>
      </p:sp>
      <p:pic>
        <p:nvPicPr>
          <p:cNvPr id="6" name="Mean &amp; Nice compressed">
            <a:hlinkClick r:id="" action="ppaction://media"/>
            <a:extLst>
              <a:ext uri="{FF2B5EF4-FFF2-40B4-BE49-F238E27FC236}">
                <a16:creationId xmlns:a16="http://schemas.microsoft.com/office/drawing/2014/main" id="{29C5B4DF-DB60-41F7-91E7-883BC295ADC9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6515100" y="1895475"/>
            <a:ext cx="4876800" cy="3657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9708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98120"/>
    </mc:Choice>
    <mc:Fallback>
      <p:transition spd="slow" advTm="19812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98160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053CC3-0D96-43B5-9F3F-9F9155AAC1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would the world be like if…..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59BA79C-A712-4F16-AB30-C38A92065AD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5802" y="2142067"/>
            <a:ext cx="5528568" cy="3649133"/>
          </a:xfrm>
        </p:spPr>
        <p:txBody>
          <a:bodyPr>
            <a:normAutofit/>
          </a:bodyPr>
          <a:lstStyle/>
          <a:p>
            <a:r>
              <a:rPr lang="en-GB" sz="2800" dirty="0"/>
              <a:t>What happened to everyone’s lives when Mr Jeffries started a positive ripple?</a:t>
            </a:r>
          </a:p>
          <a:p>
            <a:pPr marL="0" indent="0">
              <a:buNone/>
            </a:pPr>
            <a:endParaRPr lang="en-GB" sz="72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E3F27F0-036C-4FDA-8C6D-D81D1CC7D76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2990" t="22223" r="32120" b="16033"/>
          <a:stretch/>
        </p:blipFill>
        <p:spPr>
          <a:xfrm>
            <a:off x="6311191" y="1340174"/>
            <a:ext cx="5276850" cy="52529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102865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D333EA-E4E4-4380-9702-552CECD046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At St Peter’s….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20112A4-921A-490B-A9A8-2035EA42C11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4000" b="1" dirty="0">
                <a:solidFill>
                  <a:srgbClr val="00206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 believe that through living our vision and values in our daily lives, we send positive ripples of love which have a lasting impact on the world; a BIG gift, from a small school.</a:t>
            </a:r>
            <a:endParaRPr lang="en-GB" sz="4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7866178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CA9F3B-1BD3-4E28-B68C-1445508D4F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600" dirty="0"/>
              <a:t>Your turn!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C31454B-C817-47FB-9726-8BB42D40B3C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3200" dirty="0"/>
              <a:t>Get into a team of 6 (</a:t>
            </a:r>
            <a:r>
              <a:rPr lang="en-GB" sz="3200" dirty="0" err="1"/>
              <a:t>ish</a:t>
            </a:r>
            <a:r>
              <a:rPr lang="en-GB" sz="3200" dirty="0"/>
              <a:t>) – 2 Willow, 2 Maple and 2 Oak</a:t>
            </a:r>
          </a:p>
          <a:p>
            <a:r>
              <a:rPr lang="en-GB" sz="3200" dirty="0"/>
              <a:t>Pick a value</a:t>
            </a:r>
          </a:p>
          <a:p>
            <a:r>
              <a:rPr lang="en-GB" sz="3200" dirty="0"/>
              <a:t>Show how you can create a positive ripple </a:t>
            </a:r>
          </a:p>
        </p:txBody>
      </p:sp>
    </p:spTree>
    <p:extLst>
      <p:ext uri="{BB962C8B-B14F-4D97-AF65-F5344CB8AC3E}">
        <p14:creationId xmlns:p14="http://schemas.microsoft.com/office/powerpoint/2010/main" val="82259677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lestial">
  <a:themeElements>
    <a:clrScheme name="Celestial">
      <a:dk1>
        <a:sysClr val="windowText" lastClr="000000"/>
      </a:dk1>
      <a:lt1>
        <a:sysClr val="window" lastClr="FFFFFF"/>
      </a:lt1>
      <a:dk2>
        <a:srgbClr val="16476F"/>
      </a:dk2>
      <a:lt2>
        <a:srgbClr val="EBEBEB"/>
      </a:lt2>
      <a:accent1>
        <a:srgbClr val="E5B458"/>
      </a:accent1>
      <a:accent2>
        <a:srgbClr val="F77754"/>
      </a:accent2>
      <a:accent3>
        <a:srgbClr val="D8507E"/>
      </a:accent3>
      <a:accent4>
        <a:srgbClr val="BC70EE"/>
      </a:accent4>
      <a:accent5>
        <a:srgbClr val="3CA2E2"/>
      </a:accent5>
      <a:accent6>
        <a:srgbClr val="91BF77"/>
      </a:accent6>
      <a:hlink>
        <a:srgbClr val="71DDAB"/>
      </a:hlink>
      <a:folHlink>
        <a:srgbClr val="A6E4C7"/>
      </a:folHlink>
    </a:clrScheme>
    <a:fontScheme name="Celestial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elestial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82000"/>
                <a:alpha val="7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0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1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6000"/>
                <a:hueMod val="100000"/>
                <a:satMod val="180000"/>
                <a:lumMod val="110000"/>
              </a:schemeClr>
            </a:gs>
            <a:gs pos="100000">
              <a:schemeClr val="phClr">
                <a:shade val="96000"/>
                <a:satMod val="160000"/>
                <a:lumMod val="100000"/>
              </a:schemeClr>
            </a:gs>
          </a:gsLst>
          <a:lin ang="4740000" scaled="1"/>
        </a:gradFill>
        <a:blipFill>
          <a:blip xmlns:r="http://schemas.openxmlformats.org/officeDocument/2006/relationships" r:embed="rId1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elestial" id="{C4BB2A3D-0E93-4C5F-B0D2-9D3FCE089CC5}" vid="{B36E0D05-787B-4C61-8268-2D6C1FBEDA32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TM03457452[[fn=Celestial]]</Template>
  <TotalTime>3720</TotalTime>
  <Words>208</Words>
  <Application>Microsoft Office PowerPoint</Application>
  <PresentationFormat>Widescreen</PresentationFormat>
  <Paragraphs>23</Paragraphs>
  <Slides>7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Celestial</vt:lpstr>
      <vt:lpstr>PowerPoint Presentation</vt:lpstr>
      <vt:lpstr>Why do we have our vision and values?</vt:lpstr>
      <vt:lpstr>What would the world be like if….. </vt:lpstr>
      <vt:lpstr>What would the world be like if….. </vt:lpstr>
      <vt:lpstr>What would the world be like if….. </vt:lpstr>
      <vt:lpstr>At St Peter’s….</vt:lpstr>
      <vt:lpstr>Your turn!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9313651 headteacher.3651</dc:creator>
  <cp:lastModifiedBy>9313651 headteacher.3651</cp:lastModifiedBy>
  <cp:revision>7</cp:revision>
  <dcterms:created xsi:type="dcterms:W3CDTF">2021-10-10T08:34:38Z</dcterms:created>
  <dcterms:modified xsi:type="dcterms:W3CDTF">2021-10-18T17:30:49Z</dcterms:modified>
</cp:coreProperties>
</file>