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2" r:id="rId5"/>
    <p:sldId id="263" r:id="rId6"/>
    <p:sldId id="264" r:id="rId7"/>
    <p:sldId id="265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F280A-D0EC-4A67-81F1-A91D744F5A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296DCC-D266-486D-8E51-B891990732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15B54E-C034-4E06-A410-4C461B847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0F4FFC-2E9A-4CCD-9B04-46FB46A3A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9D371-E81C-4885-95B9-BAD98304B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350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5D888-59C9-4406-A2A7-A00CD3A80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22F93-D646-4730-B355-BF264FC3C7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FE0369-4F2D-4728-8E1B-F9C2CA027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3B1B9-FE3F-4BE6-A62E-9BFDBA1DE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86532-B460-4609-B3A3-6982EC2D2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878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55CEE-E19A-443E-83DD-BBFA51AA5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170A4-5074-4A74-862C-869D1A55BE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3BBC8-713C-4EF9-8B2E-C26644EA0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9AA86-1D1E-485F-B343-0CDD3C472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8E7E4-C596-4760-B00D-337F5E4B9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60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62FD7-EA07-40BB-AE4B-C6D928D28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2A8BE7-46C2-4363-ADA6-043A915A32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1314AB-83B9-4DD7-839F-70C482C9FD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F685A1-63C5-4946-AD64-51DDAA735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3F0DEB-ED4E-4185-A49A-C86CD3818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DCB0FF-CB32-4746-96F1-4A058F9EB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51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9C53B-A236-498C-A7D1-D4E2BB4D2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FB1ED9-E437-4B61-9181-2DDFBEE974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AFA9D9-E9C0-4B45-AB4B-9C434C9F1E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31F7C3-ACEA-4F83-B760-D37B402DE0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465EC9-06B4-4936-AE09-717575327A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390F49-5863-4267-A2F1-869B7F8AC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7F2958-A473-4BBE-8E73-8E3FEDD01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3473B4-76C1-401F-A677-27B54EFA4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128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63DE-0361-49C8-98DC-A35B4F7D6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D27F94-1EF6-4F30-93DC-CA3433783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8DCE49-CF87-40E3-911F-FA7BD4310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C49DF4-E067-468F-960E-068AE13D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342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BB8A18-F6C5-427A-AC41-FD78F756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E99A7-DE04-454A-8955-33E57C9E4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BF943B-32CA-4C38-A9E9-16C6EDB36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305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B4099-4F56-422C-9137-56C2CACDE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FD0058-F675-4C55-B7C2-BE4FB0140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6FF5C8-FDB0-4C19-B09C-AE2A1977F0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0AB87F-2C9B-4552-B0CB-EBED2F441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B4EC24-7B45-4FB7-A41B-F21056FDA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2EF16-5EE2-4BD6-99FD-FDF4E74CE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488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A03A7-1032-4F24-B94B-E4F7D55AF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3D9E39-B10A-471C-ABDA-8F8A6DF49F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EBAD12-EA7B-4A75-A076-D7EDDE1085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D66FD6-4A2A-4587-933D-1B2F1C450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3C6031-E945-4598-B24D-F8CFB40F4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2B6F62-54C5-4843-B894-109FECD68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455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4EBC6-7D8E-407A-844A-DFD7063F9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6E5BB7-9393-41BF-8C4C-67DA79322B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0B513-EADC-4484-B726-78CF2A455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C91453-B5A5-41DF-BD71-136002860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97B64-689A-49E8-A296-653BDBACE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123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4A00FA-0C8C-4161-9C60-8C7BB04395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F0EEC5-83AF-4A3D-AF6B-6E5292355D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98C856-BC29-464E-B9A1-E878591B9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44BC77-5ECD-4843-B91A-E01BC6FA2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20B63-A654-4246-BEBB-2ABA16F75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871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A13CD6-F98C-47E9-BF72-9CD27D4C3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FC56D8-38FD-403D-938C-559992B891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6F029-CE02-43B7-90A9-96F5F2E5E5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D91F2-BE0C-48A1-A6DD-C24AEED8B288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105483-AEA2-4A84-9367-39EA7417F8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EEA2A-73F8-4783-BCEC-FB0DB4684B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19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-petersoxon.co.uk/willow-class-years-5-6-2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-petersoxon.co.uk/maths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BA2DE7-1190-4974-87FD-448EBECA0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2" y="417409"/>
            <a:ext cx="11649075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533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85DB35-1C00-8583-5F2B-FA3DF2270674}"/>
              </a:ext>
            </a:extLst>
          </p:cNvPr>
          <p:cNvSpPr txBox="1"/>
          <p:nvPr/>
        </p:nvSpPr>
        <p:spPr>
          <a:xfrm>
            <a:off x="1138006" y="728870"/>
            <a:ext cx="487909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Key Dates this term:</a:t>
            </a:r>
          </a:p>
          <a:p>
            <a:endParaRPr lang="en-GB" dirty="0"/>
          </a:p>
          <a:p>
            <a:r>
              <a:rPr lang="en-GB" dirty="0"/>
              <a:t>Year 6 Junior Citizens 14</a:t>
            </a:r>
            <a:r>
              <a:rPr lang="en-GB" baseline="30000" dirty="0"/>
              <a:t>th</a:t>
            </a:r>
            <a:r>
              <a:rPr lang="en-GB" dirty="0"/>
              <a:t> September</a:t>
            </a:r>
          </a:p>
          <a:p>
            <a:r>
              <a:rPr lang="en-GB" dirty="0"/>
              <a:t>Year 6 </a:t>
            </a:r>
            <a:r>
              <a:rPr lang="en-GB" dirty="0" err="1"/>
              <a:t>Bikeability</a:t>
            </a:r>
            <a:r>
              <a:rPr lang="en-GB" dirty="0"/>
              <a:t> 12/13/15/16 September</a:t>
            </a:r>
          </a:p>
          <a:p>
            <a:r>
              <a:rPr lang="en-GB" dirty="0"/>
              <a:t>Years 5/6 Parents Evening 17</a:t>
            </a:r>
            <a:r>
              <a:rPr lang="en-GB" baseline="30000" dirty="0"/>
              <a:t>th</a:t>
            </a:r>
            <a:r>
              <a:rPr lang="en-GB" dirty="0"/>
              <a:t> and 20</a:t>
            </a:r>
            <a:r>
              <a:rPr lang="en-GB" baseline="30000" dirty="0"/>
              <a:t>th</a:t>
            </a:r>
            <a:r>
              <a:rPr lang="en-GB" dirty="0"/>
              <a:t> October</a:t>
            </a:r>
          </a:p>
          <a:p>
            <a:r>
              <a:rPr lang="en-GB" dirty="0"/>
              <a:t>Year 6 Bart’s transition day 10</a:t>
            </a:r>
            <a:r>
              <a:rPr lang="en-GB" baseline="30000" dirty="0"/>
              <a:t>th</a:t>
            </a:r>
            <a:r>
              <a:rPr lang="en-GB" dirty="0"/>
              <a:t> November</a:t>
            </a:r>
          </a:p>
          <a:p>
            <a:r>
              <a:rPr lang="en-GB" dirty="0"/>
              <a:t>Year 5/6 Residential – </a:t>
            </a:r>
            <a:r>
              <a:rPr lang="en-GB" dirty="0" err="1"/>
              <a:t>Yenworthy</a:t>
            </a:r>
            <a:r>
              <a:rPr lang="en-GB" dirty="0"/>
              <a:t> 12-16 December</a:t>
            </a:r>
          </a:p>
          <a:p>
            <a:r>
              <a:rPr lang="en-GB" dirty="0"/>
              <a:t>Year 6 Bart’s transition day 19</a:t>
            </a:r>
            <a:r>
              <a:rPr lang="en-GB" baseline="30000" dirty="0"/>
              <a:t>th</a:t>
            </a:r>
            <a:r>
              <a:rPr lang="en-GB" dirty="0"/>
              <a:t> April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48EAB3-511C-0854-0706-E2E92BE77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1250" y="728870"/>
            <a:ext cx="4681728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214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A3084C-19AD-8CA2-DE43-0679EFA5C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361" y="1239614"/>
            <a:ext cx="8811741" cy="56183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837D46-0A2B-B9F0-3C6A-018EA6432225}"/>
              </a:ext>
            </a:extLst>
          </p:cNvPr>
          <p:cNvSpPr txBox="1"/>
          <p:nvPr/>
        </p:nvSpPr>
        <p:spPr>
          <a:xfrm>
            <a:off x="3087757" y="371061"/>
            <a:ext cx="5714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3"/>
              </a:rPr>
              <a:t>https://www.st-petersoxon.co.uk/willow-class-years-5-6-2/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1892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AB7AAC-F121-5FE0-45D0-993B6F26B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3826" y="464234"/>
            <a:ext cx="8701521" cy="5679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459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BB488C-948A-E7C9-FB74-8B91A5F229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095" y="548640"/>
            <a:ext cx="9446982" cy="600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85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459CEA-EE54-84CD-093B-C8685DD458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654" y="407963"/>
            <a:ext cx="8943031" cy="5732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391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3569BB-9E59-5C98-173F-3ACB4FCCC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40" y="633046"/>
            <a:ext cx="10520374" cy="5711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523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73EAB8-4A96-3815-56C5-D3E9EBEA80DD}"/>
              </a:ext>
            </a:extLst>
          </p:cNvPr>
          <p:cNvSpPr txBox="1"/>
          <p:nvPr/>
        </p:nvSpPr>
        <p:spPr>
          <a:xfrm>
            <a:off x="887293" y="1045716"/>
            <a:ext cx="106570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 will take place on Thursday and Friday afternoons, we ask that the children have their PE kit in all week and take it home over the weekend for washing.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499A6B-C052-B46A-5C19-9DC73F39E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150" y="1904172"/>
            <a:ext cx="2033380" cy="437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26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FEF2C6-93E9-2513-886B-451D42346CD9}"/>
              </a:ext>
            </a:extLst>
          </p:cNvPr>
          <p:cNvSpPr txBox="1"/>
          <p:nvPr/>
        </p:nvSpPr>
        <p:spPr>
          <a:xfrm>
            <a:off x="232959" y="2860136"/>
            <a:ext cx="95238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Homework will be given out on a Friday and should be returned the following Wednesday.</a:t>
            </a:r>
          </a:p>
          <a:p>
            <a:endParaRPr lang="en-GB" dirty="0"/>
          </a:p>
          <a:p>
            <a:r>
              <a:rPr lang="en-GB" dirty="0"/>
              <a:t>It will consist of maths (related to that week’s work), spellings and reading.</a:t>
            </a:r>
          </a:p>
          <a:p>
            <a:endParaRPr lang="en-GB" dirty="0"/>
          </a:p>
          <a:p>
            <a:r>
              <a:rPr lang="en-GB" dirty="0"/>
              <a:t>Children will receive 2 house points for completed maths, 2 house points for completed spelling sheets and house points for reading are given as follows:</a:t>
            </a:r>
          </a:p>
          <a:p>
            <a:endParaRPr lang="en-GB" dirty="0"/>
          </a:p>
          <a:p>
            <a:r>
              <a:rPr lang="en-GB" dirty="0"/>
              <a:t>10 pages – 1 hp</a:t>
            </a:r>
          </a:p>
          <a:p>
            <a:endParaRPr lang="en-GB" dirty="0"/>
          </a:p>
          <a:p>
            <a:r>
              <a:rPr lang="en-GB" dirty="0"/>
              <a:t>20 pages – 3 hp</a:t>
            </a:r>
          </a:p>
          <a:p>
            <a:endParaRPr lang="en-GB" dirty="0"/>
          </a:p>
          <a:p>
            <a:r>
              <a:rPr lang="en-GB" dirty="0"/>
              <a:t>50 pages or more – 7hp</a:t>
            </a:r>
          </a:p>
          <a:p>
            <a:r>
              <a:rPr lang="en-GB" dirty="0"/>
              <a:t> 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C758F4-2F9B-C336-5034-1413CA5E23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9591" y="122215"/>
            <a:ext cx="4109450" cy="273792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4FC2F4-4365-2B87-4D51-55D9DA7CAB30}"/>
              </a:ext>
            </a:extLst>
          </p:cNvPr>
          <p:cNvSpPr txBox="1"/>
          <p:nvPr/>
        </p:nvSpPr>
        <p:spPr>
          <a:xfrm>
            <a:off x="7487478" y="5022574"/>
            <a:ext cx="41011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3"/>
              </a:rPr>
              <a:t>https://www.st-petersoxon.co.uk/maths/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27575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177</Words>
  <Application>Microsoft Office PowerPoint</Application>
  <PresentationFormat>Widescreen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RMiles</dc:creator>
  <cp:lastModifiedBy>9313651 Robert Miles</cp:lastModifiedBy>
  <cp:revision>3</cp:revision>
  <dcterms:created xsi:type="dcterms:W3CDTF">2021-09-20T16:12:06Z</dcterms:created>
  <dcterms:modified xsi:type="dcterms:W3CDTF">2022-09-06T12:17:28Z</dcterms:modified>
</cp:coreProperties>
</file>