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E3E55-513D-4EB4-8257-BE149B9231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08A3FE-DD0D-472C-A4AB-15BC91F6BC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A7FC6-0458-4D05-92AE-AB53797D6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113A5-E4CE-4B3C-85F9-6C5C8B76D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DC0FA-614F-41E4-9465-8FC36DD9E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58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7A6D2-0F44-4B6F-9F65-67258E88E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D89DB-EF05-436B-B2CB-09720C6C11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A2105-90AF-4153-A78B-5D94C2F03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DABE54-8362-4BBA-ABDB-77E53F43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4B8EE-1E84-44C0-BE6A-B43C729E3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152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D9975-33B3-4017-89FA-D98BB7524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7E8348-E3FB-4F00-B3DC-D80CC4B889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852DBB-8AF6-4E8A-A11C-C8E0E6296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C77C6-E4C9-4A11-A97F-AF64CCD25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9BFCFA-EC35-49CB-A0E6-F1F7C38B3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694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0204F-43F8-4061-AD27-7E440BBCD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96D0-BFC1-401E-BBF3-7F0BD35A6C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9C640C-B964-4B73-BEE7-B503D075ED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03F2FE-B012-45E1-8355-E4DDAA002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00CE34-47CC-4DC4-A131-7837277F1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D3CA4-044A-4E8A-9118-E5E884292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122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86158-6662-4C25-8C5E-98E39D5A0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5E446-EAFE-4FBD-A630-C2FDADFBB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6EF0E5-53BC-4E29-9724-0DD009284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FECF2-C249-468D-912E-9A3892E957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48AFC3-BE16-4264-8A39-644FDE6B2E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96AEAC-9460-42FC-BDCA-C89938AD0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EDF264-579E-4BE1-BBCA-53A717B0F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C9774F-0699-4E36-A4B2-CC162FAD6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776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7DEF9-89F3-49BC-8ED3-0DD4FE7E2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800B5B-7DDA-4A97-8815-68C61B5D4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340214-E056-40B0-8D59-D633C58A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EB2926-FB90-4ABB-83C5-8CBBEB7A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619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7A820C-8559-4E0F-9694-810F2AA35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2E8378-216F-465A-A719-F6A25C452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DEFFC-9EDF-4ED8-9F21-D15A1154F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273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111A8-7C16-4403-9560-26FEC7238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BD117-D7A1-4CB2-B713-62DD052A7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E1D624-3FE8-4968-94A4-70C54FE7A6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6BA4C-568F-4B8F-A208-17236DEC6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A4124-FFBE-4D6A-A9F9-E7DB1C490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E95232-E056-465D-9A7A-03F0DF429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752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CF08D-E6DA-4A0D-8A8A-5B00343B8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6B0A0F-4CB8-4921-ADDD-44432C0624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63954A-BEA2-4E26-89DB-6766BC1F4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739D02-8102-429C-B468-514A0DCD2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6A6DAF-70F5-42F1-9FAC-52EE4A40A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69F259-1942-4CBA-8D5A-E73178169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96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4E8D6-3210-46F2-BFBA-FD8C39260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6B7500-A750-4F3F-840E-F4B7C55C7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FE09B-9F57-43ED-A132-3C40F1782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E51D3-42B8-4BE0-B071-88B1A69BE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A14E4-F8E1-4B26-9756-D21FDF032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91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FB8759-6578-4F84-A5C2-D7809DB78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D29B1E-DF48-4757-AFFF-0692DD9618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407BF-6E5F-4F0D-AFE0-669092435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15FCD-4AC9-4BA6-890E-79EC4C278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3BAEA-A325-4539-B74D-7F25219B8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048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9EC01D-9879-49F5-B110-9D5ABF840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D804A-DD93-4185-908F-0A080A81E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D2CBB-91E9-4F5A-AE8A-30EB4D1975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B4A01-92C8-4C1F-82EB-031975EBA7B4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9C2B7-EA63-41D9-B057-6731352DCB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73BC5-8C9B-4085-9B8B-67C53BDCA1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B33E9-E742-4CC4-ACF5-5077FBBD4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525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BE345-BE9A-4129-9297-25E6A6C3E5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E1743D-56FA-4F29-BD23-A86491B641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D9A83A-3025-4F31-B803-1899AE0D3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114" y="167290"/>
            <a:ext cx="11821886" cy="67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15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761DF-C029-4959-998D-85C1E9A12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23321-7C98-478B-82CB-2AC5BF3FBD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9585A9-AEA2-4F0F-B9B2-A62DA2CB9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48038"/>
            <a:ext cx="12039600" cy="684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11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00927-0E7F-49F8-ADD2-43DFE39D0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152F00-FF3F-4870-91D4-6AF6A77E54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35700"/>
          </a:xfrm>
        </p:spPr>
      </p:pic>
    </p:spTree>
    <p:extLst>
      <p:ext uri="{BB962C8B-B14F-4D97-AF65-F5344CB8AC3E}">
        <p14:creationId xmlns:p14="http://schemas.microsoft.com/office/powerpoint/2010/main" val="924052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D262E-413A-4B68-B403-F4628FB0B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A2952-53C5-4E26-BBEE-F9FEB3EF5E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8BE49B-64A4-4DA9-BA83-3CE0C7C8F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13"/>
            <a:ext cx="12191999" cy="691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369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9F0AD-AC80-44B3-B4C8-BD753E046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0632E-ECE2-4484-B69A-BCD177220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B8722-053A-43CE-9970-1EF6C4FFF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1262"/>
            <a:ext cx="12192000" cy="696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598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BD9E5-ACFE-4310-801A-7067B4A11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7BA480-0BCB-4E02-A085-7375E6C07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0179"/>
            <a:ext cx="12389196" cy="705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41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EE838-974D-4280-90FE-3EA016300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38C26-FE21-47D3-9C9C-ECFF07FA1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A0806B-A8D2-474B-9DF7-CECBAD0F9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27"/>
            <a:ext cx="12192000" cy="687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93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A9023-5D70-4174-B915-6D505473A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5621C-4BCA-4F9A-AF7F-FE381EA450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56C8C5-8F7B-4CE8-9500-C7D1FE5BEE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946"/>
            <a:ext cx="12192000" cy="694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32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CC7A2-FA5D-41EA-8EC0-413F3BD72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05365-7436-455C-9BA7-4F4DB1283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4C6837-D47B-4F8D-9A90-1F35D1BFF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946"/>
            <a:ext cx="12192000" cy="694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58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BB239-5AB3-41F7-875C-285574A8F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69C58-C823-41B6-8DBC-AE60642FFB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AC8560-53B3-4F41-A5D3-7BB361311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5"/>
            <a:ext cx="12192000" cy="689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420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2BC62-8D6B-45E4-9E7D-41B54AB53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075A6-8C00-48E7-B824-796751430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FC258D-37B0-4D60-9B11-6B25E2423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297"/>
            <a:ext cx="12192000" cy="6739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262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C0223-9DB3-4EF8-A786-281B4F357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DA16D-01E7-460A-97F6-13F8FE5C3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A9F0E7-424C-42BC-BA73-94E1AF82B7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670"/>
            <a:ext cx="12192000" cy="690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415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06503-3201-4E8B-9F79-FFBBA73C5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97C9F-A4D6-4A9B-AB73-22113FBC3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EB2F53-E2CF-4E8F-87FB-3CD2771E1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215"/>
            <a:ext cx="12192000" cy="690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89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4D40B-0277-4016-A457-52D77E8A9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F4D4A-03FA-44F5-AB85-59A429F08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9CC435-81F6-42BE-85E2-C615CF9F6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0"/>
            <a:ext cx="12193261" cy="685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22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5F9B4-3E02-4BEF-8DB5-F5C976145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C8279-E6C1-4681-9F35-384571B44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28C10B-E51B-47AF-87CB-65D1D3C24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358"/>
            <a:ext cx="12191999" cy="690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667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CC3D4-365F-4D98-A6F6-5440AAA14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7672D-BBF5-40DF-BED8-7CA19F8D00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714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F7EE5-5F90-4722-8AD6-22C26C7DB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F1365-5702-4888-836D-8218B81A12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68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0BB41-D3B6-408C-B42D-BAB360BC6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C8439-350C-465A-9D3B-B517956417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723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F5EB658DDC7D47BE76F0E907C3B729" ma:contentTypeVersion="13" ma:contentTypeDescription="Create a new document." ma:contentTypeScope="" ma:versionID="b2638a87c397c143955799eeb79b4e97">
  <xsd:schema xmlns:xsd="http://www.w3.org/2001/XMLSchema" xmlns:xs="http://www.w3.org/2001/XMLSchema" xmlns:p="http://schemas.microsoft.com/office/2006/metadata/properties" xmlns:ns3="606c1d3b-079a-45a5-9178-c883d4e74df2" xmlns:ns4="ed410b38-f569-41a5-acd2-a14a8c5f1070" targetNamespace="http://schemas.microsoft.com/office/2006/metadata/properties" ma:root="true" ma:fieldsID="aeb88b3c17e71acbe8b70b2ded99ee42" ns3:_="" ns4:_="">
    <xsd:import namespace="606c1d3b-079a-45a5-9178-c883d4e74df2"/>
    <xsd:import namespace="ed410b38-f569-41a5-acd2-a14a8c5f10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6c1d3b-079a-45a5-9178-c883d4e74d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410b38-f569-41a5-acd2-a14a8c5f107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87B7E1-2979-4052-9F35-6FE6D79FAB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6c1d3b-079a-45a5-9178-c883d4e74df2"/>
    <ds:schemaRef ds:uri="ed410b38-f569-41a5-acd2-a14a8c5f10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8145F1-8530-4643-9D92-F938C56F20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6A3224-99B0-411D-9FB7-0D50D73BFF89}">
  <ds:schemaRefs>
    <ds:schemaRef ds:uri="http://purl.org/dc/dcmitype/"/>
    <ds:schemaRef ds:uri="http://purl.org/dc/elements/1.1/"/>
    <ds:schemaRef ds:uri="606c1d3b-079a-45a5-9178-c883d4e74df2"/>
    <ds:schemaRef ds:uri="http://purl.org/dc/terms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ed410b38-f569-41a5-acd2-a14a8c5f107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4113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9313651 Julie Howe</dc:creator>
  <cp:lastModifiedBy>9313651 headteacher.3651</cp:lastModifiedBy>
  <cp:revision>16</cp:revision>
  <dcterms:created xsi:type="dcterms:W3CDTF">2020-07-07T11:42:23Z</dcterms:created>
  <dcterms:modified xsi:type="dcterms:W3CDTF">2020-07-10T10:26:03Z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0x010100FAF5EB658DDC7D47BE76F0E907C3B729</vt:lpwstr>
  </property>
</Properties>
</file>