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10/10/2021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55E9CF-4FF6-4D01-879F-C595895570F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What do you think?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329B771-EDBC-41F0-9791-68DB0673E8B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3900" dirty="0"/>
              <a:t>Some</a:t>
            </a:r>
            <a:r>
              <a:rPr lang="en-GB" dirty="0"/>
              <a:t> </a:t>
            </a:r>
            <a:r>
              <a:rPr lang="en-GB" sz="9600" dirty="0"/>
              <a:t>big </a:t>
            </a:r>
            <a:r>
              <a:rPr lang="en-GB" sz="3900" dirty="0"/>
              <a:t>questions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3383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383AEE-8380-45C6-A4D3-50E5EB91C9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have you achieved that you never thought possible?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755A67-4B9B-46C4-98A4-095E673BC4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800" dirty="0"/>
              <a:t>Mr Jeffries’ example</a:t>
            </a:r>
          </a:p>
        </p:txBody>
      </p:sp>
    </p:spTree>
    <p:extLst>
      <p:ext uri="{BB962C8B-B14F-4D97-AF65-F5344CB8AC3E}">
        <p14:creationId xmlns:p14="http://schemas.microsoft.com/office/powerpoint/2010/main" val="2172587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C276D3-A552-40C0-B4B1-C119CD02E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900" dirty="0">
                <a:solidFill>
                  <a:srgbClr val="00B050"/>
                </a:solidFill>
              </a:rPr>
              <a:t>What have you achieved that you never thought possible?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602BBF-C9A3-4DA3-8233-BDA785CDD9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sz="3000" dirty="0"/>
              <a:t>Get into school teams</a:t>
            </a:r>
            <a:endParaRPr lang="en-GB" sz="1500" dirty="0"/>
          </a:p>
          <a:p>
            <a:r>
              <a:rPr lang="en-GB" sz="2400" dirty="0"/>
              <a:t>Share with a partner your own experiences of what you achieved that you never thought possible, or that you want to achieve which you think is going to be very tricky.</a:t>
            </a:r>
          </a:p>
          <a:p>
            <a:r>
              <a:rPr lang="en-GB" sz="2400" dirty="0"/>
              <a:t>ADULT in the group to pick one.</a:t>
            </a:r>
          </a:p>
          <a:p>
            <a:r>
              <a:rPr lang="en-GB" sz="2400" dirty="0"/>
              <a:t>Mime how you will show this.</a:t>
            </a:r>
          </a:p>
          <a:p>
            <a:r>
              <a:rPr lang="en-GB" sz="2400" dirty="0"/>
              <a:t>Other teams write on Whiteboards what you think the impossible achievement is.</a:t>
            </a:r>
          </a:p>
          <a:p>
            <a:r>
              <a:rPr lang="en-GB" sz="2400" dirty="0"/>
              <a:t>Correct answers get a team point trophy!</a:t>
            </a:r>
          </a:p>
        </p:txBody>
      </p:sp>
    </p:spTree>
    <p:extLst>
      <p:ext uri="{BB962C8B-B14F-4D97-AF65-F5344CB8AC3E}">
        <p14:creationId xmlns:p14="http://schemas.microsoft.com/office/powerpoint/2010/main" val="30147371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1C850B-DCBD-4DC1-A244-C4129DC00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50"/>
                </a:solidFill>
              </a:rPr>
              <a:t>How can you change the world?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8FF582-AFE4-4DFF-A16D-04D71D8DB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dirty="0"/>
              <a:t>Share with a partner your ideas of how </a:t>
            </a:r>
            <a:r>
              <a:rPr lang="en-GB" sz="2800" dirty="0"/>
              <a:t>YOU</a:t>
            </a:r>
            <a:r>
              <a:rPr lang="en-GB" sz="1800" dirty="0"/>
              <a:t> can change the world</a:t>
            </a:r>
          </a:p>
          <a:p>
            <a:r>
              <a:rPr lang="en-GB" sz="1800" dirty="0"/>
              <a:t>ADULT in the group to pick one.</a:t>
            </a:r>
          </a:p>
          <a:p>
            <a:r>
              <a:rPr lang="en-GB" sz="1800" dirty="0"/>
              <a:t>Mime how you will show this.</a:t>
            </a:r>
          </a:p>
          <a:p>
            <a:r>
              <a:rPr lang="en-GB" sz="1800" dirty="0"/>
              <a:t>Other teams write on Whiteboards what you think the impossible achievement is.</a:t>
            </a:r>
          </a:p>
          <a:p>
            <a:r>
              <a:rPr lang="en-GB" sz="1800" dirty="0"/>
              <a:t>Correct answers get a team point trophy!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58198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FE4DF4-7ABC-4BD4-AB5F-80F97BA21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reflection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BE95E0-6335-40C8-9398-EBC778006B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Let us pause and reflect for a moment</a:t>
            </a:r>
          </a:p>
        </p:txBody>
      </p:sp>
    </p:spTree>
    <p:extLst>
      <p:ext uri="{BB962C8B-B14F-4D97-AF65-F5344CB8AC3E}">
        <p14:creationId xmlns:p14="http://schemas.microsoft.com/office/powerpoint/2010/main" val="7174262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17FC46-20C6-4046-87F8-537C831415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Questionnaire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A5A100-138F-47AC-B045-3D40FCB8E6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This week you will </a:t>
            </a:r>
            <a:r>
              <a:rPr lang="en-GB" sz="3600" dirty="0">
                <a:solidFill>
                  <a:srgbClr val="00B050"/>
                </a:solidFill>
              </a:rPr>
              <a:t>think deeply </a:t>
            </a:r>
            <a:r>
              <a:rPr lang="en-GB" sz="3600" dirty="0"/>
              <a:t>about our vision, values, and how you see yourself and your school</a:t>
            </a:r>
          </a:p>
        </p:txBody>
      </p:sp>
    </p:spTree>
    <p:extLst>
      <p:ext uri="{BB962C8B-B14F-4D97-AF65-F5344CB8AC3E}">
        <p14:creationId xmlns:p14="http://schemas.microsoft.com/office/powerpoint/2010/main" val="3116431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EBCA09-17EE-4336-9343-2CCBCC18C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Chart&#10;&#10;Description automatically generated with medium confidence">
            <a:extLst>
              <a:ext uri="{FF2B5EF4-FFF2-40B4-BE49-F238E27FC236}">
                <a16:creationId xmlns:a16="http://schemas.microsoft.com/office/drawing/2014/main" id="{0E653C5C-980B-4F7B-B7B0-92E1B1BCA4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84936" y="0"/>
            <a:ext cx="5097176" cy="7209188"/>
          </a:xfrm>
        </p:spPr>
      </p:pic>
    </p:spTree>
    <p:extLst>
      <p:ext uri="{BB962C8B-B14F-4D97-AF65-F5344CB8AC3E}">
        <p14:creationId xmlns:p14="http://schemas.microsoft.com/office/powerpoint/2010/main" val="66920016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TM03457452[[fn=Celestial]]</Template>
  <TotalTime>101</TotalTime>
  <Words>192</Words>
  <Application>Microsoft Office PowerPoint</Application>
  <PresentationFormat>Widescreen</PresentationFormat>
  <Paragraphs>21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Celestial</vt:lpstr>
      <vt:lpstr>What do you think?</vt:lpstr>
      <vt:lpstr>What have you achieved that you never thought possible?</vt:lpstr>
      <vt:lpstr>What have you achieved that you never thought possible? </vt:lpstr>
      <vt:lpstr>How can you change the world?</vt:lpstr>
      <vt:lpstr>reflection</vt:lpstr>
      <vt:lpstr>Questionnaire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do you think?</dc:title>
  <dc:creator>9313651 headteacher.3651</dc:creator>
  <cp:lastModifiedBy>9313651 headteacher.3651</cp:lastModifiedBy>
  <cp:revision>1</cp:revision>
  <dcterms:created xsi:type="dcterms:W3CDTF">2021-10-10T09:31:54Z</dcterms:created>
  <dcterms:modified xsi:type="dcterms:W3CDTF">2021-10-10T11:12:56Z</dcterms:modified>
</cp:coreProperties>
</file>