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60" r:id="rId5"/>
    <p:sldId id="259" r:id="rId6"/>
    <p:sldId id="273" r:id="rId7"/>
    <p:sldId id="274" r:id="rId8"/>
    <p:sldId id="262" r:id="rId9"/>
    <p:sldId id="268" r:id="rId10"/>
    <p:sldId id="261" r:id="rId11"/>
    <p:sldId id="270" r:id="rId12"/>
    <p:sldId id="272" r:id="rId13"/>
    <p:sldId id="263" r:id="rId14"/>
    <p:sldId id="265" r:id="rId15"/>
    <p:sldId id="266" r:id="rId16"/>
    <p:sldId id="264"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608F13-CBDC-4EE4-94F5-D5AB80B24D97}" v="187" dt="2023-09-06T11:42:17.3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9313651 Ellen Williams-Sharkey" userId="b40ba2b5-1b20-40f0-bd14-1cbbef672866" providerId="ADAL" clId="{E7608F13-CBDC-4EE4-94F5-D5AB80B24D97}"/>
    <pc:docChg chg="undo custSel addSld delSld modSld">
      <pc:chgData name="9313651 Ellen Williams-Sharkey" userId="b40ba2b5-1b20-40f0-bd14-1cbbef672866" providerId="ADAL" clId="{E7608F13-CBDC-4EE4-94F5-D5AB80B24D97}" dt="2023-09-11T09:51:12.456" v="3702" actId="47"/>
      <pc:docMkLst>
        <pc:docMk/>
      </pc:docMkLst>
      <pc:sldChg chg="addSp delSp modSp mod setBg delDesignElem">
        <pc:chgData name="9313651 Ellen Williams-Sharkey" userId="b40ba2b5-1b20-40f0-bd14-1cbbef672866" providerId="ADAL" clId="{E7608F13-CBDC-4EE4-94F5-D5AB80B24D97}" dt="2023-09-04T13:32:55.479" v="7"/>
        <pc:sldMkLst>
          <pc:docMk/>
          <pc:sldMk cId="2796103608" sldId="256"/>
        </pc:sldMkLst>
        <pc:spChg chg="mod">
          <ac:chgData name="9313651 Ellen Williams-Sharkey" userId="b40ba2b5-1b20-40f0-bd14-1cbbef672866" providerId="ADAL" clId="{E7608F13-CBDC-4EE4-94F5-D5AB80B24D97}" dt="2023-09-04T13:32:42.204" v="3" actId="26606"/>
          <ac:spMkLst>
            <pc:docMk/>
            <pc:sldMk cId="2796103608" sldId="256"/>
            <ac:spMk id="2" creationId="{00000000-0000-0000-0000-000000000000}"/>
          </ac:spMkLst>
        </pc:spChg>
        <pc:spChg chg="add del">
          <ac:chgData name="9313651 Ellen Williams-Sharkey" userId="b40ba2b5-1b20-40f0-bd14-1cbbef672866" providerId="ADAL" clId="{E7608F13-CBDC-4EE4-94F5-D5AB80B24D97}" dt="2023-09-04T13:32:55.479" v="7"/>
          <ac:spMkLst>
            <pc:docMk/>
            <pc:sldMk cId="2796103608" sldId="256"/>
            <ac:spMk id="1031" creationId="{6E36B62D-34E6-41D4-B3AA-AC21AB387936}"/>
          </ac:spMkLst>
        </pc:spChg>
        <pc:spChg chg="add del">
          <ac:chgData name="9313651 Ellen Williams-Sharkey" userId="b40ba2b5-1b20-40f0-bd14-1cbbef672866" providerId="ADAL" clId="{E7608F13-CBDC-4EE4-94F5-D5AB80B24D97}" dt="2023-09-04T13:32:55.479" v="7"/>
          <ac:spMkLst>
            <pc:docMk/>
            <pc:sldMk cId="2796103608" sldId="256"/>
            <ac:spMk id="1033" creationId="{97E92409-AD19-4CE3-9956-8C03560F7E06}"/>
          </ac:spMkLst>
        </pc:spChg>
        <pc:picChg chg="mod">
          <ac:chgData name="9313651 Ellen Williams-Sharkey" userId="b40ba2b5-1b20-40f0-bd14-1cbbef672866" providerId="ADAL" clId="{E7608F13-CBDC-4EE4-94F5-D5AB80B24D97}" dt="2023-09-04T13:32:42.204" v="3" actId="26606"/>
          <ac:picMkLst>
            <pc:docMk/>
            <pc:sldMk cId="2796103608" sldId="256"/>
            <ac:picMk id="1026" creationId="{00000000-0000-0000-0000-000000000000}"/>
          </ac:picMkLst>
        </pc:picChg>
      </pc:sldChg>
      <pc:sldChg chg="addSp delSp modSp mod setBg delDesignElem">
        <pc:chgData name="9313651 Ellen Williams-Sharkey" userId="b40ba2b5-1b20-40f0-bd14-1cbbef672866" providerId="ADAL" clId="{E7608F13-CBDC-4EE4-94F5-D5AB80B24D97}" dt="2023-09-04T13:33:50.816" v="29" actId="1076"/>
        <pc:sldMkLst>
          <pc:docMk/>
          <pc:sldMk cId="1990686207" sldId="257"/>
        </pc:sldMkLst>
        <pc:spChg chg="mod">
          <ac:chgData name="9313651 Ellen Williams-Sharkey" userId="b40ba2b5-1b20-40f0-bd14-1cbbef672866" providerId="ADAL" clId="{E7608F13-CBDC-4EE4-94F5-D5AB80B24D97}" dt="2023-09-04T13:33:50.816" v="29" actId="1076"/>
          <ac:spMkLst>
            <pc:docMk/>
            <pc:sldMk cId="1990686207" sldId="257"/>
            <ac:spMk id="2" creationId="{00000000-0000-0000-0000-000000000000}"/>
          </ac:spMkLst>
        </pc:spChg>
        <pc:spChg chg="add del">
          <ac:chgData name="9313651 Ellen Williams-Sharkey" userId="b40ba2b5-1b20-40f0-bd14-1cbbef672866" providerId="ADAL" clId="{E7608F13-CBDC-4EE4-94F5-D5AB80B24D97}" dt="2023-09-04T13:33:18.943" v="14" actId="26606"/>
          <ac:spMkLst>
            <pc:docMk/>
            <pc:sldMk cId="1990686207" sldId="257"/>
            <ac:spMk id="1028" creationId="{6E36B62D-34E6-41D4-B3AA-AC21AB387936}"/>
          </ac:spMkLst>
        </pc:spChg>
        <pc:spChg chg="add del">
          <ac:chgData name="9313651 Ellen Williams-Sharkey" userId="b40ba2b5-1b20-40f0-bd14-1cbbef672866" providerId="ADAL" clId="{E7608F13-CBDC-4EE4-94F5-D5AB80B24D97}" dt="2023-09-04T13:33:18.943" v="14" actId="26606"/>
          <ac:spMkLst>
            <pc:docMk/>
            <pc:sldMk cId="1990686207" sldId="257"/>
            <ac:spMk id="1029" creationId="{97E92409-AD19-4CE3-9956-8C03560F7E06}"/>
          </ac:spMkLst>
        </pc:spChg>
        <pc:spChg chg="add del">
          <ac:chgData name="9313651 Ellen Williams-Sharkey" userId="b40ba2b5-1b20-40f0-bd14-1cbbef672866" providerId="ADAL" clId="{E7608F13-CBDC-4EE4-94F5-D5AB80B24D97}" dt="2023-09-04T13:32:55.479" v="7"/>
          <ac:spMkLst>
            <pc:docMk/>
            <pc:sldMk cId="1990686207" sldId="257"/>
            <ac:spMk id="1031" creationId="{6E36B62D-34E6-41D4-B3AA-AC21AB387936}"/>
          </ac:spMkLst>
        </pc:spChg>
        <pc:spChg chg="add del">
          <ac:chgData name="9313651 Ellen Williams-Sharkey" userId="b40ba2b5-1b20-40f0-bd14-1cbbef672866" providerId="ADAL" clId="{E7608F13-CBDC-4EE4-94F5-D5AB80B24D97}" dt="2023-09-04T13:32:55.479" v="7"/>
          <ac:spMkLst>
            <pc:docMk/>
            <pc:sldMk cId="1990686207" sldId="257"/>
            <ac:spMk id="1033" creationId="{97E92409-AD19-4CE3-9956-8C03560F7E06}"/>
          </ac:spMkLst>
        </pc:spChg>
        <pc:picChg chg="mod">
          <ac:chgData name="9313651 Ellen Williams-Sharkey" userId="b40ba2b5-1b20-40f0-bd14-1cbbef672866" providerId="ADAL" clId="{E7608F13-CBDC-4EE4-94F5-D5AB80B24D97}" dt="2023-09-04T13:32:51.723" v="4" actId="26606"/>
          <ac:picMkLst>
            <pc:docMk/>
            <pc:sldMk cId="1990686207" sldId="257"/>
            <ac:picMk id="1026" creationId="{00000000-0000-0000-0000-000000000000}"/>
          </ac:picMkLst>
        </pc:picChg>
      </pc:sldChg>
      <pc:sldChg chg="addSp delSp modSp mod setBg delDesignElem">
        <pc:chgData name="9313651 Ellen Williams-Sharkey" userId="b40ba2b5-1b20-40f0-bd14-1cbbef672866" providerId="ADAL" clId="{E7608F13-CBDC-4EE4-94F5-D5AB80B24D97}" dt="2023-09-06T11:57:29.979" v="3700" actId="20577"/>
        <pc:sldMkLst>
          <pc:docMk/>
          <pc:sldMk cId="3574131729" sldId="258"/>
        </pc:sldMkLst>
        <pc:spChg chg="mod">
          <ac:chgData name="9313651 Ellen Williams-Sharkey" userId="b40ba2b5-1b20-40f0-bd14-1cbbef672866" providerId="ADAL" clId="{E7608F13-CBDC-4EE4-94F5-D5AB80B24D97}" dt="2023-09-04T13:34:47.579" v="206" actId="26606"/>
          <ac:spMkLst>
            <pc:docMk/>
            <pc:sldMk cId="3574131729" sldId="258"/>
            <ac:spMk id="3" creationId="{00000000-0000-0000-0000-000000000000}"/>
          </ac:spMkLst>
        </pc:spChg>
        <pc:spChg chg="mod">
          <ac:chgData name="9313651 Ellen Williams-Sharkey" userId="b40ba2b5-1b20-40f0-bd14-1cbbef672866" providerId="ADAL" clId="{E7608F13-CBDC-4EE4-94F5-D5AB80B24D97}" dt="2023-09-06T11:57:29.979" v="3700" actId="20577"/>
          <ac:spMkLst>
            <pc:docMk/>
            <pc:sldMk cId="3574131729" sldId="258"/>
            <ac:spMk id="4" creationId="{00000000-0000-0000-0000-000000000000}"/>
          </ac:spMkLst>
        </pc:spChg>
        <pc:spChg chg="add del">
          <ac:chgData name="9313651 Ellen Williams-Sharkey" userId="b40ba2b5-1b20-40f0-bd14-1cbbef672866" providerId="ADAL" clId="{E7608F13-CBDC-4EE4-94F5-D5AB80B24D97}" dt="2023-09-04T13:57:48.853" v="2165"/>
          <ac:spMkLst>
            <pc:docMk/>
            <pc:sldMk cId="3574131729" sldId="258"/>
            <ac:spMk id="9" creationId="{F43EFC75-D61F-4CEA-9817-11CC86030557}"/>
          </ac:spMkLst>
        </pc:spChg>
        <pc:spChg chg="add del">
          <ac:chgData name="9313651 Ellen Williams-Sharkey" userId="b40ba2b5-1b20-40f0-bd14-1cbbef672866" providerId="ADAL" clId="{E7608F13-CBDC-4EE4-94F5-D5AB80B24D97}" dt="2023-09-04T13:57:48.853" v="2165"/>
          <ac:spMkLst>
            <pc:docMk/>
            <pc:sldMk cId="3574131729" sldId="258"/>
            <ac:spMk id="11" creationId="{3C02F3DD-3E32-4AF8-BFA1-D131A6B4B72D}"/>
          </ac:spMkLst>
        </pc:spChg>
        <pc:picChg chg="del">
          <ac:chgData name="9313651 Ellen Williams-Sharkey" userId="b40ba2b5-1b20-40f0-bd14-1cbbef672866" providerId="ADAL" clId="{E7608F13-CBDC-4EE4-94F5-D5AB80B24D97}" dt="2023-09-04T13:34:42.362" v="203" actId="478"/>
          <ac:picMkLst>
            <pc:docMk/>
            <pc:sldMk cId="3574131729" sldId="258"/>
            <ac:picMk id="3076" creationId="{00000000-0000-0000-0000-000000000000}"/>
          </ac:picMkLst>
        </pc:picChg>
      </pc:sldChg>
      <pc:sldChg chg="addSp delSp modSp mod setBg delDesignElem">
        <pc:chgData name="9313651 Ellen Williams-Sharkey" userId="b40ba2b5-1b20-40f0-bd14-1cbbef672866" providerId="ADAL" clId="{E7608F13-CBDC-4EE4-94F5-D5AB80B24D97}" dt="2023-09-04T13:57:48.853" v="2165"/>
        <pc:sldMkLst>
          <pc:docMk/>
          <pc:sldMk cId="1721954704" sldId="259"/>
        </pc:sldMkLst>
        <pc:spChg chg="del mod">
          <ac:chgData name="9313651 Ellen Williams-Sharkey" userId="b40ba2b5-1b20-40f0-bd14-1cbbef672866" providerId="ADAL" clId="{E7608F13-CBDC-4EE4-94F5-D5AB80B24D97}" dt="2023-09-04T13:37:49.837" v="500" actId="478"/>
          <ac:spMkLst>
            <pc:docMk/>
            <pc:sldMk cId="1721954704" sldId="259"/>
            <ac:spMk id="3" creationId="{00000000-0000-0000-0000-000000000000}"/>
          </ac:spMkLst>
        </pc:spChg>
        <pc:spChg chg="mod">
          <ac:chgData name="9313651 Ellen Williams-Sharkey" userId="b40ba2b5-1b20-40f0-bd14-1cbbef672866" providerId="ADAL" clId="{E7608F13-CBDC-4EE4-94F5-D5AB80B24D97}" dt="2023-09-04T13:39:44.963" v="687" actId="20577"/>
          <ac:spMkLst>
            <pc:docMk/>
            <pc:sldMk cId="1721954704" sldId="259"/>
            <ac:spMk id="4" creationId="{00000000-0000-0000-0000-000000000000}"/>
          </ac:spMkLst>
        </pc:spChg>
        <pc:spChg chg="add del mod">
          <ac:chgData name="9313651 Ellen Williams-Sharkey" userId="b40ba2b5-1b20-40f0-bd14-1cbbef672866" providerId="ADAL" clId="{E7608F13-CBDC-4EE4-94F5-D5AB80B24D97}" dt="2023-09-04T13:37:55.061" v="501" actId="478"/>
          <ac:spMkLst>
            <pc:docMk/>
            <pc:sldMk cId="1721954704" sldId="259"/>
            <ac:spMk id="5" creationId="{41FA954D-6320-1FF7-E3F6-3F41702F299D}"/>
          </ac:spMkLst>
        </pc:spChg>
        <pc:spChg chg="add mod">
          <ac:chgData name="9313651 Ellen Williams-Sharkey" userId="b40ba2b5-1b20-40f0-bd14-1cbbef672866" providerId="ADAL" clId="{E7608F13-CBDC-4EE4-94F5-D5AB80B24D97}" dt="2023-09-04T13:42:16.176" v="947" actId="404"/>
          <ac:spMkLst>
            <pc:docMk/>
            <pc:sldMk cId="1721954704" sldId="259"/>
            <ac:spMk id="6" creationId="{13810B36-016E-C981-7528-ADC76C05D90B}"/>
          </ac:spMkLst>
        </pc:spChg>
        <pc:spChg chg="add del">
          <ac:chgData name="9313651 Ellen Williams-Sharkey" userId="b40ba2b5-1b20-40f0-bd14-1cbbef672866" providerId="ADAL" clId="{E7608F13-CBDC-4EE4-94F5-D5AB80B24D97}" dt="2023-09-04T13:57:48.853" v="2165"/>
          <ac:spMkLst>
            <pc:docMk/>
            <pc:sldMk cId="1721954704" sldId="259"/>
            <ac:spMk id="2055" creationId="{F43EFC75-D61F-4CEA-9817-11CC86030557}"/>
          </ac:spMkLst>
        </pc:spChg>
        <pc:spChg chg="add del">
          <ac:chgData name="9313651 Ellen Williams-Sharkey" userId="b40ba2b5-1b20-40f0-bd14-1cbbef672866" providerId="ADAL" clId="{E7608F13-CBDC-4EE4-94F5-D5AB80B24D97}" dt="2023-09-04T13:57:48.853" v="2165"/>
          <ac:spMkLst>
            <pc:docMk/>
            <pc:sldMk cId="1721954704" sldId="259"/>
            <ac:spMk id="2057" creationId="{3C02F3DD-3E32-4AF8-BFA1-D131A6B4B72D}"/>
          </ac:spMkLst>
        </pc:spChg>
        <pc:picChg chg="mod">
          <ac:chgData name="9313651 Ellen Williams-Sharkey" userId="b40ba2b5-1b20-40f0-bd14-1cbbef672866" providerId="ADAL" clId="{E7608F13-CBDC-4EE4-94F5-D5AB80B24D97}" dt="2023-09-04T13:37:19.397" v="426" actId="26606"/>
          <ac:picMkLst>
            <pc:docMk/>
            <pc:sldMk cId="1721954704" sldId="259"/>
            <ac:picMk id="1026" creationId="{00000000-0000-0000-0000-000000000000}"/>
          </ac:picMkLst>
        </pc:picChg>
        <pc:picChg chg="del mod">
          <ac:chgData name="9313651 Ellen Williams-Sharkey" userId="b40ba2b5-1b20-40f0-bd14-1cbbef672866" providerId="ADAL" clId="{E7608F13-CBDC-4EE4-94F5-D5AB80B24D97}" dt="2023-09-04T13:38:14.329" v="502" actId="478"/>
          <ac:picMkLst>
            <pc:docMk/>
            <pc:sldMk cId="1721954704" sldId="259"/>
            <ac:picMk id="2050" creationId="{00000000-0000-0000-0000-000000000000}"/>
          </ac:picMkLst>
        </pc:picChg>
      </pc:sldChg>
      <pc:sldChg chg="addSp delSp modSp mod setBg delDesignElem">
        <pc:chgData name="9313651 Ellen Williams-Sharkey" userId="b40ba2b5-1b20-40f0-bd14-1cbbef672866" providerId="ADAL" clId="{E7608F13-CBDC-4EE4-94F5-D5AB80B24D97}" dt="2023-09-06T11:57:01.322" v="3643" actId="20577"/>
        <pc:sldMkLst>
          <pc:docMk/>
          <pc:sldMk cId="135412477" sldId="260"/>
        </pc:sldMkLst>
        <pc:spChg chg="mod">
          <ac:chgData name="9313651 Ellen Williams-Sharkey" userId="b40ba2b5-1b20-40f0-bd14-1cbbef672866" providerId="ADAL" clId="{E7608F13-CBDC-4EE4-94F5-D5AB80B24D97}" dt="2023-09-04T13:36:07.070" v="333" actId="26606"/>
          <ac:spMkLst>
            <pc:docMk/>
            <pc:sldMk cId="135412477" sldId="260"/>
            <ac:spMk id="3" creationId="{00000000-0000-0000-0000-000000000000}"/>
          </ac:spMkLst>
        </pc:spChg>
        <pc:spChg chg="mod">
          <ac:chgData name="9313651 Ellen Williams-Sharkey" userId="b40ba2b5-1b20-40f0-bd14-1cbbef672866" providerId="ADAL" clId="{E7608F13-CBDC-4EE4-94F5-D5AB80B24D97}" dt="2023-09-06T11:57:01.322" v="3643" actId="20577"/>
          <ac:spMkLst>
            <pc:docMk/>
            <pc:sldMk cId="135412477" sldId="260"/>
            <ac:spMk id="4" creationId="{00000000-0000-0000-0000-000000000000}"/>
          </ac:spMkLst>
        </pc:spChg>
        <pc:spChg chg="add del">
          <ac:chgData name="9313651 Ellen Williams-Sharkey" userId="b40ba2b5-1b20-40f0-bd14-1cbbef672866" providerId="ADAL" clId="{E7608F13-CBDC-4EE4-94F5-D5AB80B24D97}" dt="2023-09-04T13:57:48.853" v="2165"/>
          <ac:spMkLst>
            <pc:docMk/>
            <pc:sldMk cId="135412477" sldId="260"/>
            <ac:spMk id="3080" creationId="{F43EFC75-D61F-4CEA-9817-11CC86030557}"/>
          </ac:spMkLst>
        </pc:spChg>
        <pc:spChg chg="add del">
          <ac:chgData name="9313651 Ellen Williams-Sharkey" userId="b40ba2b5-1b20-40f0-bd14-1cbbef672866" providerId="ADAL" clId="{E7608F13-CBDC-4EE4-94F5-D5AB80B24D97}" dt="2023-09-04T13:57:48.853" v="2165"/>
          <ac:spMkLst>
            <pc:docMk/>
            <pc:sldMk cId="135412477" sldId="260"/>
            <ac:spMk id="3082" creationId="{3C02F3DD-3E32-4AF8-BFA1-D131A6B4B72D}"/>
          </ac:spMkLst>
        </pc:spChg>
        <pc:picChg chg="mod">
          <ac:chgData name="9313651 Ellen Williams-Sharkey" userId="b40ba2b5-1b20-40f0-bd14-1cbbef672866" providerId="ADAL" clId="{E7608F13-CBDC-4EE4-94F5-D5AB80B24D97}" dt="2023-09-04T13:36:19.764" v="338" actId="1076"/>
          <ac:picMkLst>
            <pc:docMk/>
            <pc:sldMk cId="135412477" sldId="260"/>
            <ac:picMk id="3074" creationId="{00000000-0000-0000-0000-000000000000}"/>
          </ac:picMkLst>
        </pc:picChg>
        <pc:picChg chg="mod">
          <ac:chgData name="9313651 Ellen Williams-Sharkey" userId="b40ba2b5-1b20-40f0-bd14-1cbbef672866" providerId="ADAL" clId="{E7608F13-CBDC-4EE4-94F5-D5AB80B24D97}" dt="2023-09-04T13:36:21.613" v="339" actId="1076"/>
          <ac:picMkLst>
            <pc:docMk/>
            <pc:sldMk cId="135412477" sldId="260"/>
            <ac:picMk id="3075" creationId="{00000000-0000-0000-0000-000000000000}"/>
          </ac:picMkLst>
        </pc:picChg>
      </pc:sldChg>
      <pc:sldChg chg="addSp delSp modSp mod setBg delDesignElem">
        <pc:chgData name="9313651 Ellen Williams-Sharkey" userId="b40ba2b5-1b20-40f0-bd14-1cbbef672866" providerId="ADAL" clId="{E7608F13-CBDC-4EE4-94F5-D5AB80B24D97}" dt="2023-09-04T13:57:48.853" v="2165"/>
        <pc:sldMkLst>
          <pc:docMk/>
          <pc:sldMk cId="3723127930" sldId="261"/>
        </pc:sldMkLst>
        <pc:spChg chg="mod">
          <ac:chgData name="9313651 Ellen Williams-Sharkey" userId="b40ba2b5-1b20-40f0-bd14-1cbbef672866" providerId="ADAL" clId="{E7608F13-CBDC-4EE4-94F5-D5AB80B24D97}" dt="2023-09-04T13:47:58.059" v="1654" actId="26606"/>
          <ac:spMkLst>
            <pc:docMk/>
            <pc:sldMk cId="3723127930" sldId="261"/>
            <ac:spMk id="3" creationId="{00000000-0000-0000-0000-000000000000}"/>
          </ac:spMkLst>
        </pc:spChg>
        <pc:spChg chg="mod">
          <ac:chgData name="9313651 Ellen Williams-Sharkey" userId="b40ba2b5-1b20-40f0-bd14-1cbbef672866" providerId="ADAL" clId="{E7608F13-CBDC-4EE4-94F5-D5AB80B24D97}" dt="2023-09-04T13:48:22.538" v="1710" actId="20577"/>
          <ac:spMkLst>
            <pc:docMk/>
            <pc:sldMk cId="3723127930" sldId="261"/>
            <ac:spMk id="4" creationId="{00000000-0000-0000-0000-000000000000}"/>
          </ac:spMkLst>
        </pc:spChg>
        <pc:spChg chg="add del">
          <ac:chgData name="9313651 Ellen Williams-Sharkey" userId="b40ba2b5-1b20-40f0-bd14-1cbbef672866" providerId="ADAL" clId="{E7608F13-CBDC-4EE4-94F5-D5AB80B24D97}" dt="2023-09-04T13:57:48.853" v="2165"/>
          <ac:spMkLst>
            <pc:docMk/>
            <pc:sldMk cId="3723127930" sldId="261"/>
            <ac:spMk id="9" creationId="{F43EFC75-D61F-4CEA-9817-11CC86030557}"/>
          </ac:spMkLst>
        </pc:spChg>
        <pc:spChg chg="add del">
          <ac:chgData name="9313651 Ellen Williams-Sharkey" userId="b40ba2b5-1b20-40f0-bd14-1cbbef672866" providerId="ADAL" clId="{E7608F13-CBDC-4EE4-94F5-D5AB80B24D97}" dt="2023-09-04T13:57:48.853" v="2165"/>
          <ac:spMkLst>
            <pc:docMk/>
            <pc:sldMk cId="3723127930" sldId="261"/>
            <ac:spMk id="11" creationId="{3C02F3DD-3E32-4AF8-BFA1-D131A6B4B72D}"/>
          </ac:spMkLst>
        </pc:spChg>
        <pc:picChg chg="del mod">
          <ac:chgData name="9313651 Ellen Williams-Sharkey" userId="b40ba2b5-1b20-40f0-bd14-1cbbef672866" providerId="ADAL" clId="{E7608F13-CBDC-4EE4-94F5-D5AB80B24D97}" dt="2023-09-04T13:47:56.407" v="1653" actId="478"/>
          <ac:picMkLst>
            <pc:docMk/>
            <pc:sldMk cId="3723127930" sldId="261"/>
            <ac:picMk id="2" creationId="{00000000-0000-0000-0000-000000000000}"/>
          </ac:picMkLst>
        </pc:picChg>
      </pc:sldChg>
      <pc:sldChg chg="addSp delSp modSp mod setBg delDesignElem">
        <pc:chgData name="9313651 Ellen Williams-Sharkey" userId="b40ba2b5-1b20-40f0-bd14-1cbbef672866" providerId="ADAL" clId="{E7608F13-CBDC-4EE4-94F5-D5AB80B24D97}" dt="2023-09-04T13:57:48.853" v="2165"/>
        <pc:sldMkLst>
          <pc:docMk/>
          <pc:sldMk cId="3976549624" sldId="262"/>
        </pc:sldMkLst>
        <pc:spChg chg="del">
          <ac:chgData name="9313651 Ellen Williams-Sharkey" userId="b40ba2b5-1b20-40f0-bd14-1cbbef672866" providerId="ADAL" clId="{E7608F13-CBDC-4EE4-94F5-D5AB80B24D97}" dt="2023-09-04T13:40:18.795" v="690" actId="478"/>
          <ac:spMkLst>
            <pc:docMk/>
            <pc:sldMk cId="3976549624" sldId="262"/>
            <ac:spMk id="3" creationId="{00000000-0000-0000-0000-000000000000}"/>
          </ac:spMkLst>
        </pc:spChg>
        <pc:spChg chg="add del mod">
          <ac:chgData name="9313651 Ellen Williams-Sharkey" userId="b40ba2b5-1b20-40f0-bd14-1cbbef672866" providerId="ADAL" clId="{E7608F13-CBDC-4EE4-94F5-D5AB80B24D97}" dt="2023-09-04T13:43:06.019" v="1033" actId="14100"/>
          <ac:spMkLst>
            <pc:docMk/>
            <pc:sldMk cId="3976549624" sldId="262"/>
            <ac:spMk id="4" creationId="{00000000-0000-0000-0000-000000000000}"/>
          </ac:spMkLst>
        </pc:spChg>
        <pc:spChg chg="add del mod">
          <ac:chgData name="9313651 Ellen Williams-Sharkey" userId="b40ba2b5-1b20-40f0-bd14-1cbbef672866" providerId="ADAL" clId="{E7608F13-CBDC-4EE4-94F5-D5AB80B24D97}" dt="2023-09-04T13:40:25.238" v="693" actId="478"/>
          <ac:spMkLst>
            <pc:docMk/>
            <pc:sldMk cId="3976549624" sldId="262"/>
            <ac:spMk id="5" creationId="{0F238867-9353-2826-DC98-EA0B82807E31}"/>
          </ac:spMkLst>
        </pc:spChg>
        <pc:spChg chg="add del">
          <ac:chgData name="9313651 Ellen Williams-Sharkey" userId="b40ba2b5-1b20-40f0-bd14-1cbbef672866" providerId="ADAL" clId="{E7608F13-CBDC-4EE4-94F5-D5AB80B24D97}" dt="2023-09-04T13:57:48.853" v="2165"/>
          <ac:spMkLst>
            <pc:docMk/>
            <pc:sldMk cId="3976549624" sldId="262"/>
            <ac:spMk id="2055" creationId="{F43EFC75-D61F-4CEA-9817-11CC86030557}"/>
          </ac:spMkLst>
        </pc:spChg>
        <pc:spChg chg="add del">
          <ac:chgData name="9313651 Ellen Williams-Sharkey" userId="b40ba2b5-1b20-40f0-bd14-1cbbef672866" providerId="ADAL" clId="{E7608F13-CBDC-4EE4-94F5-D5AB80B24D97}" dt="2023-09-04T13:57:48.853" v="2165"/>
          <ac:spMkLst>
            <pc:docMk/>
            <pc:sldMk cId="3976549624" sldId="262"/>
            <ac:spMk id="2057" creationId="{3C02F3DD-3E32-4AF8-BFA1-D131A6B4B72D}"/>
          </ac:spMkLst>
        </pc:spChg>
        <pc:picChg chg="add del mod">
          <ac:chgData name="9313651 Ellen Williams-Sharkey" userId="b40ba2b5-1b20-40f0-bd14-1cbbef672866" providerId="ADAL" clId="{E7608F13-CBDC-4EE4-94F5-D5AB80B24D97}" dt="2023-09-04T13:43:02.224" v="1032" actId="14100"/>
          <ac:picMkLst>
            <pc:docMk/>
            <pc:sldMk cId="3976549624" sldId="262"/>
            <ac:picMk id="2050" creationId="{00000000-0000-0000-0000-000000000000}"/>
          </ac:picMkLst>
        </pc:picChg>
      </pc:sldChg>
      <pc:sldChg chg="addSp delSp modSp mod setBg delDesignElem">
        <pc:chgData name="9313651 Ellen Williams-Sharkey" userId="b40ba2b5-1b20-40f0-bd14-1cbbef672866" providerId="ADAL" clId="{E7608F13-CBDC-4EE4-94F5-D5AB80B24D97}" dt="2023-09-04T13:57:48.853" v="2165"/>
        <pc:sldMkLst>
          <pc:docMk/>
          <pc:sldMk cId="2885351109" sldId="263"/>
        </pc:sldMkLst>
        <pc:spChg chg="mod">
          <ac:chgData name="9313651 Ellen Williams-Sharkey" userId="b40ba2b5-1b20-40f0-bd14-1cbbef672866" providerId="ADAL" clId="{E7608F13-CBDC-4EE4-94F5-D5AB80B24D97}" dt="2023-09-04T13:51:23.917" v="1719" actId="1076"/>
          <ac:spMkLst>
            <pc:docMk/>
            <pc:sldMk cId="2885351109" sldId="263"/>
            <ac:spMk id="2" creationId="{1917D65B-E056-4F95-BC6D-BFE62B961577}"/>
          </ac:spMkLst>
        </pc:spChg>
        <pc:spChg chg="mod">
          <ac:chgData name="9313651 Ellen Williams-Sharkey" userId="b40ba2b5-1b20-40f0-bd14-1cbbef672866" providerId="ADAL" clId="{E7608F13-CBDC-4EE4-94F5-D5AB80B24D97}" dt="2023-09-04T13:55:08.476" v="2099" actId="1076"/>
          <ac:spMkLst>
            <pc:docMk/>
            <pc:sldMk cId="2885351109" sldId="263"/>
            <ac:spMk id="3" creationId="{09366172-C3CF-4E88-82DE-7BA7C631D60B}"/>
          </ac:spMkLst>
        </pc:spChg>
        <pc:spChg chg="add del">
          <ac:chgData name="9313651 Ellen Williams-Sharkey" userId="b40ba2b5-1b20-40f0-bd14-1cbbef672866" providerId="ADAL" clId="{E7608F13-CBDC-4EE4-94F5-D5AB80B24D97}" dt="2023-09-04T13:57:48.853" v="2165"/>
          <ac:spMkLst>
            <pc:docMk/>
            <pc:sldMk cId="2885351109" sldId="263"/>
            <ac:spMk id="8" creationId="{AD6F6937-3B5A-4391-9F37-58A571B362A9}"/>
          </ac:spMkLst>
        </pc:spChg>
      </pc:sldChg>
      <pc:sldChg chg="addSp delSp modSp mod setBg delDesignElem">
        <pc:chgData name="9313651 Ellen Williams-Sharkey" userId="b40ba2b5-1b20-40f0-bd14-1cbbef672866" providerId="ADAL" clId="{E7608F13-CBDC-4EE4-94F5-D5AB80B24D97}" dt="2023-09-04T13:57:48.853" v="2165"/>
        <pc:sldMkLst>
          <pc:docMk/>
          <pc:sldMk cId="2266539814" sldId="264"/>
        </pc:sldMkLst>
        <pc:spChg chg="mod">
          <ac:chgData name="9313651 Ellen Williams-Sharkey" userId="b40ba2b5-1b20-40f0-bd14-1cbbef672866" providerId="ADAL" clId="{E7608F13-CBDC-4EE4-94F5-D5AB80B24D97}" dt="2023-09-04T13:57:20.332" v="2153" actId="26606"/>
          <ac:spMkLst>
            <pc:docMk/>
            <pc:sldMk cId="2266539814" sldId="264"/>
            <ac:spMk id="6" creationId="{A99C38CD-2778-4412-81CB-2546A211C50B}"/>
          </ac:spMkLst>
        </pc:spChg>
        <pc:spChg chg="add del">
          <ac:chgData name="9313651 Ellen Williams-Sharkey" userId="b40ba2b5-1b20-40f0-bd14-1cbbef672866" providerId="ADAL" clId="{E7608F13-CBDC-4EE4-94F5-D5AB80B24D97}" dt="2023-09-04T13:57:48.853" v="2165"/>
          <ac:spMkLst>
            <pc:docMk/>
            <pc:sldMk cId="2266539814" sldId="264"/>
            <ac:spMk id="11" creationId="{D87AB319-64C0-4E2D-B1CD-0A970301BEEA}"/>
          </ac:spMkLst>
        </pc:spChg>
        <pc:spChg chg="add del">
          <ac:chgData name="9313651 Ellen Williams-Sharkey" userId="b40ba2b5-1b20-40f0-bd14-1cbbef672866" providerId="ADAL" clId="{E7608F13-CBDC-4EE4-94F5-D5AB80B24D97}" dt="2023-09-04T13:57:48.853" v="2165"/>
          <ac:spMkLst>
            <pc:docMk/>
            <pc:sldMk cId="2266539814" sldId="264"/>
            <ac:spMk id="13" creationId="{CC4A892D-088E-4414-965D-1F8C4212F602}"/>
          </ac:spMkLst>
        </pc:spChg>
        <pc:spChg chg="add del">
          <ac:chgData name="9313651 Ellen Williams-Sharkey" userId="b40ba2b5-1b20-40f0-bd14-1cbbef672866" providerId="ADAL" clId="{E7608F13-CBDC-4EE4-94F5-D5AB80B24D97}" dt="2023-09-04T13:57:48.853" v="2165"/>
          <ac:spMkLst>
            <pc:docMk/>
            <pc:sldMk cId="2266539814" sldId="264"/>
            <ac:spMk id="15" creationId="{472BC85F-BF83-4D6D-A1BC-8EE5822F0804}"/>
          </ac:spMkLst>
        </pc:spChg>
        <pc:graphicFrameChg chg="add mod ord">
          <ac:chgData name="9313651 Ellen Williams-Sharkey" userId="b40ba2b5-1b20-40f0-bd14-1cbbef672866" providerId="ADAL" clId="{E7608F13-CBDC-4EE4-94F5-D5AB80B24D97}" dt="2023-09-04T13:57:20.332" v="2153" actId="26606"/>
          <ac:graphicFrameMkLst>
            <pc:docMk/>
            <pc:sldMk cId="2266539814" sldId="264"/>
            <ac:graphicFrameMk id="4" creationId="{F0056A9D-1B7E-4979-8C55-550B9EFCC80D}"/>
          </ac:graphicFrameMkLst>
        </pc:graphicFrameChg>
      </pc:sldChg>
      <pc:sldChg chg="addSp delSp modSp mod setBg modAnim delDesignElem">
        <pc:chgData name="9313651 Ellen Williams-Sharkey" userId="b40ba2b5-1b20-40f0-bd14-1cbbef672866" providerId="ADAL" clId="{E7608F13-CBDC-4EE4-94F5-D5AB80B24D97}" dt="2023-09-06T11:42:17.358" v="3277" actId="20577"/>
        <pc:sldMkLst>
          <pc:docMk/>
          <pc:sldMk cId="441189995" sldId="265"/>
        </pc:sldMkLst>
        <pc:spChg chg="mod">
          <ac:chgData name="9313651 Ellen Williams-Sharkey" userId="b40ba2b5-1b20-40f0-bd14-1cbbef672866" providerId="ADAL" clId="{E7608F13-CBDC-4EE4-94F5-D5AB80B24D97}" dt="2023-09-04T13:55:25.237" v="2104" actId="26606"/>
          <ac:spMkLst>
            <pc:docMk/>
            <pc:sldMk cId="441189995" sldId="265"/>
            <ac:spMk id="2" creationId="{C22797FB-880F-DD20-9B14-D6F04FE226F7}"/>
          </ac:spMkLst>
        </pc:spChg>
        <pc:spChg chg="mod">
          <ac:chgData name="9313651 Ellen Williams-Sharkey" userId="b40ba2b5-1b20-40f0-bd14-1cbbef672866" providerId="ADAL" clId="{E7608F13-CBDC-4EE4-94F5-D5AB80B24D97}" dt="2023-09-06T11:42:17.358" v="3277" actId="20577"/>
          <ac:spMkLst>
            <pc:docMk/>
            <pc:sldMk cId="441189995" sldId="265"/>
            <ac:spMk id="3" creationId="{4C12E95A-AAAD-56E7-05F6-EDBEE7CCBA9C}"/>
          </ac:spMkLst>
        </pc:spChg>
        <pc:spChg chg="add del">
          <ac:chgData name="9313651 Ellen Williams-Sharkey" userId="b40ba2b5-1b20-40f0-bd14-1cbbef672866" providerId="ADAL" clId="{E7608F13-CBDC-4EE4-94F5-D5AB80B24D97}" dt="2023-09-04T13:57:48.853" v="2165"/>
          <ac:spMkLst>
            <pc:docMk/>
            <pc:sldMk cId="441189995" sldId="265"/>
            <ac:spMk id="8" creationId="{AD6F6937-3B5A-4391-9F37-58A571B362A9}"/>
          </ac:spMkLst>
        </pc:spChg>
      </pc:sldChg>
      <pc:sldChg chg="modSp">
        <pc:chgData name="9313651 Ellen Williams-Sharkey" userId="b40ba2b5-1b20-40f0-bd14-1cbbef672866" providerId="ADAL" clId="{E7608F13-CBDC-4EE4-94F5-D5AB80B24D97}" dt="2023-09-04T13:57:48.853" v="2165"/>
        <pc:sldMkLst>
          <pc:docMk/>
          <pc:sldMk cId="1913662770" sldId="266"/>
        </pc:sldMkLst>
        <pc:spChg chg="mod">
          <ac:chgData name="9313651 Ellen Williams-Sharkey" userId="b40ba2b5-1b20-40f0-bd14-1cbbef672866" providerId="ADAL" clId="{E7608F13-CBDC-4EE4-94F5-D5AB80B24D97}" dt="2023-09-04T13:57:48.853" v="2165"/>
          <ac:spMkLst>
            <pc:docMk/>
            <pc:sldMk cId="1913662770" sldId="266"/>
            <ac:spMk id="2" creationId="{410008B3-5992-C2F9-973D-8C4DD3F1C025}"/>
          </ac:spMkLst>
        </pc:spChg>
        <pc:spChg chg="mod">
          <ac:chgData name="9313651 Ellen Williams-Sharkey" userId="b40ba2b5-1b20-40f0-bd14-1cbbef672866" providerId="ADAL" clId="{E7608F13-CBDC-4EE4-94F5-D5AB80B24D97}" dt="2023-09-04T13:57:48.853" v="2165"/>
          <ac:spMkLst>
            <pc:docMk/>
            <pc:sldMk cId="1913662770" sldId="266"/>
            <ac:spMk id="3" creationId="{4FCFF003-AD1F-1395-9493-09F129DC0B16}"/>
          </ac:spMkLst>
        </pc:spChg>
      </pc:sldChg>
      <pc:sldChg chg="addSp delSp modSp mod setBg delDesignElem">
        <pc:chgData name="9313651 Ellen Williams-Sharkey" userId="b40ba2b5-1b20-40f0-bd14-1cbbef672866" providerId="ADAL" clId="{E7608F13-CBDC-4EE4-94F5-D5AB80B24D97}" dt="2023-09-04T13:57:48.853" v="2165"/>
        <pc:sldMkLst>
          <pc:docMk/>
          <pc:sldMk cId="3524891306" sldId="268"/>
        </pc:sldMkLst>
        <pc:spChg chg="mod">
          <ac:chgData name="9313651 Ellen Williams-Sharkey" userId="b40ba2b5-1b20-40f0-bd14-1cbbef672866" providerId="ADAL" clId="{E7608F13-CBDC-4EE4-94F5-D5AB80B24D97}" dt="2023-09-04T13:43:24.176" v="1036" actId="26606"/>
          <ac:spMkLst>
            <pc:docMk/>
            <pc:sldMk cId="3524891306" sldId="268"/>
            <ac:spMk id="3" creationId="{00000000-0000-0000-0000-000000000000}"/>
          </ac:spMkLst>
        </pc:spChg>
        <pc:spChg chg="mod">
          <ac:chgData name="9313651 Ellen Williams-Sharkey" userId="b40ba2b5-1b20-40f0-bd14-1cbbef672866" providerId="ADAL" clId="{E7608F13-CBDC-4EE4-94F5-D5AB80B24D97}" dt="2023-09-04T13:47:37.284" v="1648" actId="20577"/>
          <ac:spMkLst>
            <pc:docMk/>
            <pc:sldMk cId="3524891306" sldId="268"/>
            <ac:spMk id="4" creationId="{00000000-0000-0000-0000-000000000000}"/>
          </ac:spMkLst>
        </pc:spChg>
        <pc:spChg chg="add del">
          <ac:chgData name="9313651 Ellen Williams-Sharkey" userId="b40ba2b5-1b20-40f0-bd14-1cbbef672866" providerId="ADAL" clId="{E7608F13-CBDC-4EE4-94F5-D5AB80B24D97}" dt="2023-09-04T13:57:48.853" v="2165"/>
          <ac:spMkLst>
            <pc:docMk/>
            <pc:sldMk cId="3524891306" sldId="268"/>
            <ac:spMk id="1031" creationId="{F43EFC75-D61F-4CEA-9817-11CC86030557}"/>
          </ac:spMkLst>
        </pc:spChg>
        <pc:spChg chg="add del">
          <ac:chgData name="9313651 Ellen Williams-Sharkey" userId="b40ba2b5-1b20-40f0-bd14-1cbbef672866" providerId="ADAL" clId="{E7608F13-CBDC-4EE4-94F5-D5AB80B24D97}" dt="2023-09-04T13:57:48.853" v="2165"/>
          <ac:spMkLst>
            <pc:docMk/>
            <pc:sldMk cId="3524891306" sldId="268"/>
            <ac:spMk id="1033" creationId="{3C02F3DD-3E32-4AF8-BFA1-D131A6B4B72D}"/>
          </ac:spMkLst>
        </pc:spChg>
        <pc:picChg chg="mod">
          <ac:chgData name="9313651 Ellen Williams-Sharkey" userId="b40ba2b5-1b20-40f0-bd14-1cbbef672866" providerId="ADAL" clId="{E7608F13-CBDC-4EE4-94F5-D5AB80B24D97}" dt="2023-09-04T13:45:02.162" v="1372" actId="1076"/>
          <ac:picMkLst>
            <pc:docMk/>
            <pc:sldMk cId="3524891306" sldId="268"/>
            <ac:picMk id="1026" creationId="{967EE652-F443-6EF0-B318-5BFB4E1F4C10}"/>
          </ac:picMkLst>
        </pc:picChg>
      </pc:sldChg>
      <pc:sldChg chg="modSp new del">
        <pc:chgData name="9313651 Ellen Williams-Sharkey" userId="b40ba2b5-1b20-40f0-bd14-1cbbef672866" providerId="ADAL" clId="{E7608F13-CBDC-4EE4-94F5-D5AB80B24D97}" dt="2023-09-04T13:58:01.152" v="2168" actId="47"/>
        <pc:sldMkLst>
          <pc:docMk/>
          <pc:sldMk cId="4078895781" sldId="269"/>
        </pc:sldMkLst>
        <pc:spChg chg="mod">
          <ac:chgData name="9313651 Ellen Williams-Sharkey" userId="b40ba2b5-1b20-40f0-bd14-1cbbef672866" providerId="ADAL" clId="{E7608F13-CBDC-4EE4-94F5-D5AB80B24D97}" dt="2023-09-04T13:57:48.853" v="2165"/>
          <ac:spMkLst>
            <pc:docMk/>
            <pc:sldMk cId="4078895781" sldId="269"/>
            <ac:spMk id="2" creationId="{7A845212-DB24-450B-8037-C828C0120079}"/>
          </ac:spMkLst>
        </pc:spChg>
        <pc:spChg chg="mod">
          <ac:chgData name="9313651 Ellen Williams-Sharkey" userId="b40ba2b5-1b20-40f0-bd14-1cbbef672866" providerId="ADAL" clId="{E7608F13-CBDC-4EE4-94F5-D5AB80B24D97}" dt="2023-09-04T13:57:48.853" v="2165"/>
          <ac:spMkLst>
            <pc:docMk/>
            <pc:sldMk cId="4078895781" sldId="269"/>
            <ac:spMk id="3" creationId="{AD113630-838F-CF34-5AC5-8F7F9C260A16}"/>
          </ac:spMkLst>
        </pc:spChg>
      </pc:sldChg>
      <pc:sldChg chg="addSp delSp modSp add mod setBg delDesignElem">
        <pc:chgData name="9313651 Ellen Williams-Sharkey" userId="b40ba2b5-1b20-40f0-bd14-1cbbef672866" providerId="ADAL" clId="{E7608F13-CBDC-4EE4-94F5-D5AB80B24D97}" dt="2023-09-04T13:58:55.151" v="2378" actId="20577"/>
        <pc:sldMkLst>
          <pc:docMk/>
          <pc:sldMk cId="979150273" sldId="270"/>
        </pc:sldMkLst>
        <pc:spChg chg="mod">
          <ac:chgData name="9313651 Ellen Williams-Sharkey" userId="b40ba2b5-1b20-40f0-bd14-1cbbef672866" providerId="ADAL" clId="{E7608F13-CBDC-4EE4-94F5-D5AB80B24D97}" dt="2023-09-04T13:58:03.241" v="2169" actId="26606"/>
          <ac:spMkLst>
            <pc:docMk/>
            <pc:sldMk cId="979150273" sldId="270"/>
            <ac:spMk id="3" creationId="{00000000-0000-0000-0000-000000000000}"/>
          </ac:spMkLst>
        </pc:spChg>
        <pc:spChg chg="mod">
          <ac:chgData name="9313651 Ellen Williams-Sharkey" userId="b40ba2b5-1b20-40f0-bd14-1cbbef672866" providerId="ADAL" clId="{E7608F13-CBDC-4EE4-94F5-D5AB80B24D97}" dt="2023-09-04T13:58:55.151" v="2378" actId="20577"/>
          <ac:spMkLst>
            <pc:docMk/>
            <pc:sldMk cId="979150273" sldId="270"/>
            <ac:spMk id="4" creationId="{00000000-0000-0000-0000-000000000000}"/>
          </ac:spMkLst>
        </pc:spChg>
        <pc:spChg chg="add">
          <ac:chgData name="9313651 Ellen Williams-Sharkey" userId="b40ba2b5-1b20-40f0-bd14-1cbbef672866" providerId="ADAL" clId="{E7608F13-CBDC-4EE4-94F5-D5AB80B24D97}" dt="2023-09-04T13:58:03.241" v="2169" actId="26606"/>
          <ac:spMkLst>
            <pc:docMk/>
            <pc:sldMk cId="979150273" sldId="270"/>
            <ac:spMk id="6" creationId="{F43EFC75-D61F-4CEA-9817-11CC86030557}"/>
          </ac:spMkLst>
        </pc:spChg>
        <pc:spChg chg="add">
          <ac:chgData name="9313651 Ellen Williams-Sharkey" userId="b40ba2b5-1b20-40f0-bd14-1cbbef672866" providerId="ADAL" clId="{E7608F13-CBDC-4EE4-94F5-D5AB80B24D97}" dt="2023-09-04T13:58:03.241" v="2169" actId="26606"/>
          <ac:spMkLst>
            <pc:docMk/>
            <pc:sldMk cId="979150273" sldId="270"/>
            <ac:spMk id="7" creationId="{3C02F3DD-3E32-4AF8-BFA1-D131A6B4B72D}"/>
          </ac:spMkLst>
        </pc:spChg>
        <pc:spChg chg="del">
          <ac:chgData name="9313651 Ellen Williams-Sharkey" userId="b40ba2b5-1b20-40f0-bd14-1cbbef672866" providerId="ADAL" clId="{E7608F13-CBDC-4EE4-94F5-D5AB80B24D97}" dt="2023-09-04T13:57:58.939" v="2167"/>
          <ac:spMkLst>
            <pc:docMk/>
            <pc:sldMk cId="979150273" sldId="270"/>
            <ac:spMk id="9" creationId="{F43EFC75-D61F-4CEA-9817-11CC86030557}"/>
          </ac:spMkLst>
        </pc:spChg>
        <pc:spChg chg="del">
          <ac:chgData name="9313651 Ellen Williams-Sharkey" userId="b40ba2b5-1b20-40f0-bd14-1cbbef672866" providerId="ADAL" clId="{E7608F13-CBDC-4EE4-94F5-D5AB80B24D97}" dt="2023-09-04T13:57:58.939" v="2167"/>
          <ac:spMkLst>
            <pc:docMk/>
            <pc:sldMk cId="979150273" sldId="270"/>
            <ac:spMk id="11" creationId="{3C02F3DD-3E32-4AF8-BFA1-D131A6B4B72D}"/>
          </ac:spMkLst>
        </pc:spChg>
      </pc:sldChg>
      <pc:sldChg chg="new del">
        <pc:chgData name="9313651 Ellen Williams-Sharkey" userId="b40ba2b5-1b20-40f0-bd14-1cbbef672866" providerId="ADAL" clId="{E7608F13-CBDC-4EE4-94F5-D5AB80B24D97}" dt="2023-09-04T14:03:53.369" v="2653" actId="47"/>
        <pc:sldMkLst>
          <pc:docMk/>
          <pc:sldMk cId="2114749461" sldId="271"/>
        </pc:sldMkLst>
      </pc:sldChg>
      <pc:sldChg chg="addSp delSp modSp add mod setBg delDesignElem">
        <pc:chgData name="9313651 Ellen Williams-Sharkey" userId="b40ba2b5-1b20-40f0-bd14-1cbbef672866" providerId="ADAL" clId="{E7608F13-CBDC-4EE4-94F5-D5AB80B24D97}" dt="2023-09-04T14:10:39.487" v="3150" actId="20577"/>
        <pc:sldMkLst>
          <pc:docMk/>
          <pc:sldMk cId="3076980132" sldId="272"/>
        </pc:sldMkLst>
        <pc:spChg chg="mod">
          <ac:chgData name="9313651 Ellen Williams-Sharkey" userId="b40ba2b5-1b20-40f0-bd14-1cbbef672866" providerId="ADAL" clId="{E7608F13-CBDC-4EE4-94F5-D5AB80B24D97}" dt="2023-09-04T14:04:01.240" v="2654" actId="26606"/>
          <ac:spMkLst>
            <pc:docMk/>
            <pc:sldMk cId="3076980132" sldId="272"/>
            <ac:spMk id="3" creationId="{00000000-0000-0000-0000-000000000000}"/>
          </ac:spMkLst>
        </pc:spChg>
        <pc:spChg chg="mod">
          <ac:chgData name="9313651 Ellen Williams-Sharkey" userId="b40ba2b5-1b20-40f0-bd14-1cbbef672866" providerId="ADAL" clId="{E7608F13-CBDC-4EE4-94F5-D5AB80B24D97}" dt="2023-09-04T14:04:12.411" v="2674" actId="1076"/>
          <ac:spMkLst>
            <pc:docMk/>
            <pc:sldMk cId="3076980132" sldId="272"/>
            <ac:spMk id="4" creationId="{00000000-0000-0000-0000-000000000000}"/>
          </ac:spMkLst>
        </pc:spChg>
        <pc:spChg chg="del">
          <ac:chgData name="9313651 Ellen Williams-Sharkey" userId="b40ba2b5-1b20-40f0-bd14-1cbbef672866" providerId="ADAL" clId="{E7608F13-CBDC-4EE4-94F5-D5AB80B24D97}" dt="2023-09-04T14:03:51.947" v="2652"/>
          <ac:spMkLst>
            <pc:docMk/>
            <pc:sldMk cId="3076980132" sldId="272"/>
            <ac:spMk id="6" creationId="{F43EFC75-D61F-4CEA-9817-11CC86030557}"/>
          </ac:spMkLst>
        </pc:spChg>
        <pc:spChg chg="del">
          <ac:chgData name="9313651 Ellen Williams-Sharkey" userId="b40ba2b5-1b20-40f0-bd14-1cbbef672866" providerId="ADAL" clId="{E7608F13-CBDC-4EE4-94F5-D5AB80B24D97}" dt="2023-09-04T14:03:51.947" v="2652"/>
          <ac:spMkLst>
            <pc:docMk/>
            <pc:sldMk cId="3076980132" sldId="272"/>
            <ac:spMk id="7" creationId="{3C02F3DD-3E32-4AF8-BFA1-D131A6B4B72D}"/>
          </ac:spMkLst>
        </pc:spChg>
        <pc:spChg chg="add">
          <ac:chgData name="9313651 Ellen Williams-Sharkey" userId="b40ba2b5-1b20-40f0-bd14-1cbbef672866" providerId="ADAL" clId="{E7608F13-CBDC-4EE4-94F5-D5AB80B24D97}" dt="2023-09-04T14:04:01.240" v="2654" actId="26606"/>
          <ac:spMkLst>
            <pc:docMk/>
            <pc:sldMk cId="3076980132" sldId="272"/>
            <ac:spMk id="9" creationId="{F43EFC75-D61F-4CEA-9817-11CC86030557}"/>
          </ac:spMkLst>
        </pc:spChg>
        <pc:spChg chg="add">
          <ac:chgData name="9313651 Ellen Williams-Sharkey" userId="b40ba2b5-1b20-40f0-bd14-1cbbef672866" providerId="ADAL" clId="{E7608F13-CBDC-4EE4-94F5-D5AB80B24D97}" dt="2023-09-04T14:04:01.240" v="2654" actId="26606"/>
          <ac:spMkLst>
            <pc:docMk/>
            <pc:sldMk cId="3076980132" sldId="272"/>
            <ac:spMk id="11" creationId="{3C02F3DD-3E32-4AF8-BFA1-D131A6B4B72D}"/>
          </ac:spMkLst>
        </pc:spChg>
        <pc:graphicFrameChg chg="add mod modGraphic">
          <ac:chgData name="9313651 Ellen Williams-Sharkey" userId="b40ba2b5-1b20-40f0-bd14-1cbbef672866" providerId="ADAL" clId="{E7608F13-CBDC-4EE4-94F5-D5AB80B24D97}" dt="2023-09-04T14:10:39.487" v="3150" actId="20577"/>
          <ac:graphicFrameMkLst>
            <pc:docMk/>
            <pc:sldMk cId="3076980132" sldId="272"/>
            <ac:graphicFrameMk id="2" creationId="{039F321C-C7F0-0FAF-1E10-13C407B68447}"/>
          </ac:graphicFrameMkLst>
        </pc:graphicFrameChg>
      </pc:sldChg>
      <pc:sldChg chg="addSp delSp new mod">
        <pc:chgData name="9313651 Ellen Williams-Sharkey" userId="b40ba2b5-1b20-40f0-bd14-1cbbef672866" providerId="ADAL" clId="{E7608F13-CBDC-4EE4-94F5-D5AB80B24D97}" dt="2023-09-06T11:33:22.252" v="3153" actId="22"/>
        <pc:sldMkLst>
          <pc:docMk/>
          <pc:sldMk cId="3107341218" sldId="273"/>
        </pc:sldMkLst>
        <pc:spChg chg="del">
          <ac:chgData name="9313651 Ellen Williams-Sharkey" userId="b40ba2b5-1b20-40f0-bd14-1cbbef672866" providerId="ADAL" clId="{E7608F13-CBDC-4EE4-94F5-D5AB80B24D97}" dt="2023-09-06T11:33:21.115" v="3152" actId="478"/>
          <ac:spMkLst>
            <pc:docMk/>
            <pc:sldMk cId="3107341218" sldId="273"/>
            <ac:spMk id="2" creationId="{531AAFF0-C5E6-36A6-351D-6F03B1FC37A8}"/>
          </ac:spMkLst>
        </pc:spChg>
        <pc:spChg chg="del">
          <ac:chgData name="9313651 Ellen Williams-Sharkey" userId="b40ba2b5-1b20-40f0-bd14-1cbbef672866" providerId="ADAL" clId="{E7608F13-CBDC-4EE4-94F5-D5AB80B24D97}" dt="2023-09-06T11:33:21.115" v="3152" actId="478"/>
          <ac:spMkLst>
            <pc:docMk/>
            <pc:sldMk cId="3107341218" sldId="273"/>
            <ac:spMk id="3" creationId="{068B00BD-4BB7-EEA1-D0B1-730234A3447B}"/>
          </ac:spMkLst>
        </pc:spChg>
        <pc:picChg chg="add">
          <ac:chgData name="9313651 Ellen Williams-Sharkey" userId="b40ba2b5-1b20-40f0-bd14-1cbbef672866" providerId="ADAL" clId="{E7608F13-CBDC-4EE4-94F5-D5AB80B24D97}" dt="2023-09-06T11:33:22.252" v="3153" actId="22"/>
          <ac:picMkLst>
            <pc:docMk/>
            <pc:sldMk cId="3107341218" sldId="273"/>
            <ac:picMk id="5" creationId="{7C1C9622-A802-4406-1351-852DA16B8CEB}"/>
          </ac:picMkLst>
        </pc:picChg>
      </pc:sldChg>
      <pc:sldChg chg="addSp delSp modSp new mod">
        <pc:chgData name="9313651 Ellen Williams-Sharkey" userId="b40ba2b5-1b20-40f0-bd14-1cbbef672866" providerId="ADAL" clId="{E7608F13-CBDC-4EE4-94F5-D5AB80B24D97}" dt="2023-09-06T11:38:54.212" v="3158" actId="1076"/>
        <pc:sldMkLst>
          <pc:docMk/>
          <pc:sldMk cId="695679228" sldId="274"/>
        </pc:sldMkLst>
        <pc:spChg chg="del">
          <ac:chgData name="9313651 Ellen Williams-Sharkey" userId="b40ba2b5-1b20-40f0-bd14-1cbbef672866" providerId="ADAL" clId="{E7608F13-CBDC-4EE4-94F5-D5AB80B24D97}" dt="2023-09-06T11:38:49.494" v="3155" actId="478"/>
          <ac:spMkLst>
            <pc:docMk/>
            <pc:sldMk cId="695679228" sldId="274"/>
            <ac:spMk id="2" creationId="{50AD0C9A-0392-C5C9-2EC8-36378F0AC8C1}"/>
          </ac:spMkLst>
        </pc:spChg>
        <pc:spChg chg="del">
          <ac:chgData name="9313651 Ellen Williams-Sharkey" userId="b40ba2b5-1b20-40f0-bd14-1cbbef672866" providerId="ADAL" clId="{E7608F13-CBDC-4EE4-94F5-D5AB80B24D97}" dt="2023-09-06T11:38:49.494" v="3155" actId="478"/>
          <ac:spMkLst>
            <pc:docMk/>
            <pc:sldMk cId="695679228" sldId="274"/>
            <ac:spMk id="3" creationId="{ADDC00C9-396E-D65D-070A-53238D6B7F19}"/>
          </ac:spMkLst>
        </pc:spChg>
        <pc:picChg chg="add mod">
          <ac:chgData name="9313651 Ellen Williams-Sharkey" userId="b40ba2b5-1b20-40f0-bd14-1cbbef672866" providerId="ADAL" clId="{E7608F13-CBDC-4EE4-94F5-D5AB80B24D97}" dt="2023-09-06T11:38:54.212" v="3158" actId="1076"/>
          <ac:picMkLst>
            <pc:docMk/>
            <pc:sldMk cId="695679228" sldId="274"/>
            <ac:picMk id="5" creationId="{5C5769CD-1AA7-1E6B-2C36-04FE1C80E92C}"/>
          </ac:picMkLst>
        </pc:picChg>
      </pc:sldChg>
      <pc:sldChg chg="new del">
        <pc:chgData name="9313651 Ellen Williams-Sharkey" userId="b40ba2b5-1b20-40f0-bd14-1cbbef672866" providerId="ADAL" clId="{E7608F13-CBDC-4EE4-94F5-D5AB80B24D97}" dt="2023-09-11T09:51:12.456" v="3702" actId="47"/>
        <pc:sldMkLst>
          <pc:docMk/>
          <pc:sldMk cId="4060031653" sldId="27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2628" y="770467"/>
            <a:ext cx="8086725" cy="3352800"/>
          </a:xfrm>
        </p:spPr>
        <p:txBody>
          <a:bodyPr anchor="b">
            <a:noAutofit/>
          </a:bodyPr>
          <a:lstStyle>
            <a:lvl1pPr algn="l">
              <a:lnSpc>
                <a:spcPct val="80000"/>
              </a:lnSpc>
              <a:defRPr sz="80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500634" y="4198409"/>
            <a:ext cx="6921151" cy="1645920"/>
          </a:xfrm>
        </p:spPr>
        <p:txBody>
          <a:bodyPr>
            <a:normAutofit/>
          </a:bodyPr>
          <a:lstStyle>
            <a:lvl1pPr marL="0" indent="0" algn="l">
              <a:buNone/>
              <a:defRPr sz="28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D5E0ABA1-CF31-4D6D-A195-217559B97270}" type="datetimeFigureOut">
              <a:rPr lang="en-GB" smtClean="0"/>
              <a:t>11/09/2023</a:t>
            </a:fld>
            <a:endParaRPr lang="en-GB"/>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390BA480-6431-4491-8D02-82CF0D8B69A2}" type="slidenum">
              <a:rPr lang="en-GB" smtClean="0"/>
              <a:t>‹#›</a:t>
            </a:fld>
            <a:endParaRPr lang="en-GB"/>
          </a:p>
        </p:txBody>
      </p:sp>
    </p:spTree>
    <p:extLst>
      <p:ext uri="{BB962C8B-B14F-4D97-AF65-F5344CB8AC3E}">
        <p14:creationId xmlns:p14="http://schemas.microsoft.com/office/powerpoint/2010/main" val="4160334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0ABA1-CF31-4D6D-A195-217559B97270}"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1340826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2628" y="767419"/>
            <a:ext cx="8085582" cy="3355848"/>
          </a:xfrm>
        </p:spPr>
        <p:txBody>
          <a:bodyPr anchor="b">
            <a:normAutofit/>
          </a:bodyPr>
          <a:lstStyle>
            <a:lvl1pPr>
              <a:lnSpc>
                <a:spcPct val="80000"/>
              </a:lnSpc>
              <a:defRPr sz="80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00634" y="4187275"/>
            <a:ext cx="6919722" cy="1645920"/>
          </a:xfrm>
        </p:spPr>
        <p:txBody>
          <a:bodyPr anchor="t">
            <a:normAutofit/>
          </a:bodyPr>
          <a:lstStyle>
            <a:lvl1pPr marL="0" indent="0">
              <a:buNone/>
              <a:defRPr sz="28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E0ABA1-CF31-4D6D-A195-217559B97270}"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2954195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7492"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7738"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E0ABA1-CF31-4D6D-A195-217559B97270}"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4175547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507492" y="2032000"/>
            <a:ext cx="3806190" cy="723400"/>
          </a:xfrm>
        </p:spPr>
        <p:txBody>
          <a:bodyPr anchor="ctr">
            <a:normAutofit/>
          </a:bodyPr>
          <a:lstStyle>
            <a:lvl1pPr marL="0" indent="0">
              <a:spcBef>
                <a:spcPts val="0"/>
              </a:spcBef>
              <a:buNone/>
              <a:defRPr sz="20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7492" y="2736150"/>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66310" y="2029968"/>
            <a:ext cx="3806190" cy="722376"/>
          </a:xfrm>
        </p:spPr>
        <p:txBody>
          <a:bodyPr anchor="ctr">
            <a:normAutofit/>
          </a:bodyPr>
          <a:lstStyle>
            <a:lvl1pPr marL="0" indent="0">
              <a:spcBef>
                <a:spcPts val="0"/>
              </a:spcBef>
              <a:buNone/>
              <a:defRPr sz="20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66310" y="2734056"/>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E0ABA1-CF31-4D6D-A195-217559B97270}" type="datetimeFigureOut">
              <a:rPr lang="en-GB" smtClean="0"/>
              <a:t>11/09/2023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601335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E0ABA1-CF31-4D6D-A195-217559B97270}" type="datetimeFigureOut">
              <a:rPr lang="en-GB" smtClean="0"/>
              <a:t>11/09/2023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181520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E0ABA1-CF31-4D6D-A195-217559B97270}" type="datetimeFigureOut">
              <a:rPr lang="en-GB" smtClean="0"/>
              <a:t>11/09/2023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2142146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715000" y="0"/>
            <a:ext cx="3429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196053" y="542282"/>
            <a:ext cx="2537460" cy="1920240"/>
          </a:xfrm>
        </p:spPr>
        <p:txBody>
          <a:bodyPr anchor="b">
            <a:noAutofit/>
          </a:bodyPr>
          <a:lstStyle>
            <a:lvl1pPr>
              <a:lnSpc>
                <a:spcPct val="85000"/>
              </a:lnSpc>
              <a:defRPr sz="36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71500" y="762000"/>
            <a:ext cx="4572000" cy="4572000"/>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06987" y="2511813"/>
            <a:ext cx="254889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500">
                <a:solidFill>
                  <a:srgbClr val="40404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D5E0ABA1-CF31-4D6D-A195-217559B97270}" type="datetimeFigureOut">
              <a:rPr lang="en-GB" smtClean="0"/>
              <a:t>11/09/2023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390BA480-6431-4491-8D02-82CF0D8B69A2}" type="slidenum">
              <a:rPr lang="en-GB" smtClean="0"/>
              <a:t>‹#›</a:t>
            </a:fld>
            <a:endParaRPr lang="en-GB"/>
          </a:p>
        </p:txBody>
      </p:sp>
    </p:spTree>
    <p:extLst>
      <p:ext uri="{BB962C8B-B14F-4D97-AF65-F5344CB8AC3E}">
        <p14:creationId xmlns:p14="http://schemas.microsoft.com/office/powerpoint/2010/main" val="1510915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918" y="5418668"/>
            <a:ext cx="8085582" cy="613283"/>
          </a:xfrm>
        </p:spPr>
        <p:txBody>
          <a:bodyPr anchor="b">
            <a:normAutofit/>
          </a:bodyPr>
          <a:lstStyle>
            <a:lvl1pPr>
              <a:lnSpc>
                <a:spcPct val="85000"/>
              </a:lnSpc>
              <a:defRPr sz="28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9144000" cy="5330952"/>
          </a:xfrm>
          <a:solidFill>
            <a:schemeClr val="accent1">
              <a:lumMod val="40000"/>
              <a:lumOff val="60000"/>
            </a:schemeClr>
          </a:solidFill>
        </p:spPr>
        <p:txBody>
          <a:bodyPr anchor="t"/>
          <a:lstStyle>
            <a:lvl1pPr marL="0" indent="0" algn="ctr">
              <a:spcBef>
                <a:spcPts val="800"/>
              </a:spcBef>
              <a:buNone/>
              <a:defRPr sz="3200">
                <a:solidFill>
                  <a:srgbClr val="4D4D4D"/>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07492" y="5909735"/>
            <a:ext cx="6922008" cy="533400"/>
          </a:xfrm>
        </p:spPr>
        <p:txBody>
          <a:bodyPr>
            <a:normAutofit/>
          </a:bodyPr>
          <a:lstStyle>
            <a:lvl1pPr marL="0" indent="0">
              <a:lnSpc>
                <a:spcPct val="90000"/>
              </a:lnSpc>
              <a:spcBef>
                <a:spcPts val="1200"/>
              </a:spcBef>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D5E0ABA1-CF31-4D6D-A195-217559B97270}" type="datetimeFigureOut">
              <a:rPr lang="en-GB" smtClean="0"/>
              <a:t>11/09/2023</a:t>
            </a:fld>
            <a:endParaRPr lang="en-GB"/>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390BA480-6431-4491-8D02-82CF0D8B69A2}" type="slidenum">
              <a:rPr lang="en-GB" smtClean="0"/>
              <a:t>‹#›</a:t>
            </a:fld>
            <a:endParaRPr lang="en-GB"/>
          </a:p>
        </p:txBody>
      </p:sp>
    </p:spTree>
    <p:extLst>
      <p:ext uri="{BB962C8B-B14F-4D97-AF65-F5344CB8AC3E}">
        <p14:creationId xmlns:p14="http://schemas.microsoft.com/office/powerpoint/2010/main" val="1255568067"/>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0ABA1-CF31-4D6D-A195-217559B97270}"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1348728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7963" y="695325"/>
            <a:ext cx="1971675"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8644" y="714376"/>
            <a:ext cx="5800725"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E0ABA1-CF31-4D6D-A195-217559B97270}" type="datetimeFigureOut">
              <a:rPr lang="en-GB" smtClean="0"/>
              <a:t>11/09/2023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BA480-6431-4491-8D02-82CF0D8B69A2}" type="slidenum">
              <a:rPr lang="en-GB" smtClean="0"/>
              <a:t>‹#›</a:t>
            </a:fld>
            <a:endParaRPr lang="en-GB"/>
          </a:p>
        </p:txBody>
      </p:sp>
    </p:spTree>
    <p:extLst>
      <p:ext uri="{BB962C8B-B14F-4D97-AF65-F5344CB8AC3E}">
        <p14:creationId xmlns:p14="http://schemas.microsoft.com/office/powerpoint/2010/main" val="1759885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2919" y="499533"/>
            <a:ext cx="8079581"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07206" y="1993393"/>
            <a:ext cx="8065294"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4350" y="6412447"/>
            <a:ext cx="3086100" cy="228600"/>
          </a:xfrm>
          <a:prstGeom prst="rect">
            <a:avLst/>
          </a:prstGeom>
        </p:spPr>
        <p:txBody>
          <a:bodyPr vert="horz" lIns="91440" tIns="45720" rIns="91440" bIns="45720" rtlCol="0" anchor="ctr"/>
          <a:lstStyle>
            <a:lvl1pPr algn="l">
              <a:defRPr sz="950">
                <a:solidFill>
                  <a:schemeClr val="tx1">
                    <a:alpha val="75000"/>
                  </a:schemeClr>
                </a:solidFill>
              </a:defRPr>
            </a:lvl1pPr>
          </a:lstStyle>
          <a:p>
            <a:fld id="{D5E0ABA1-CF31-4D6D-A195-217559B97270}" type="datetimeFigureOut">
              <a:rPr lang="en-GB" smtClean="0"/>
              <a:t>11/09/2023</a:t>
            </a:fld>
            <a:endParaRPr lang="en-GB"/>
          </a:p>
        </p:txBody>
      </p:sp>
      <p:sp>
        <p:nvSpPr>
          <p:cNvPr id="5" name="Footer Placeholder 4"/>
          <p:cNvSpPr>
            <a:spLocks noGrp="1"/>
          </p:cNvSpPr>
          <p:nvPr>
            <p:ph type="ftr" sz="quarter" idx="3"/>
          </p:nvPr>
        </p:nvSpPr>
        <p:spPr>
          <a:xfrm>
            <a:off x="514350" y="6554697"/>
            <a:ext cx="3771900" cy="228600"/>
          </a:xfrm>
          <a:prstGeom prst="rect">
            <a:avLst/>
          </a:prstGeom>
        </p:spPr>
        <p:txBody>
          <a:bodyPr vert="horz" lIns="91440" tIns="45720" rIns="91440" bIns="45720" rtlCol="0" anchor="ctr"/>
          <a:lstStyle>
            <a:lvl1pPr algn="l">
              <a:defRPr sz="950" cap="all" baseline="0">
                <a:solidFill>
                  <a:schemeClr val="tx1">
                    <a:alpha val="75000"/>
                  </a:schemeClr>
                </a:solidFill>
              </a:defRPr>
            </a:lvl1pPr>
          </a:lstStyle>
          <a:p>
            <a:endParaRPr lang="en-GB"/>
          </a:p>
        </p:txBody>
      </p:sp>
      <p:sp>
        <p:nvSpPr>
          <p:cNvPr id="6" name="Slide Number Placeholder 5"/>
          <p:cNvSpPr>
            <a:spLocks noGrp="1"/>
          </p:cNvSpPr>
          <p:nvPr>
            <p:ph type="sldNum" sz="quarter" idx="4"/>
          </p:nvPr>
        </p:nvSpPr>
        <p:spPr>
          <a:xfrm>
            <a:off x="6541193" y="5829748"/>
            <a:ext cx="2194560" cy="1397039"/>
          </a:xfrm>
          <a:prstGeom prst="rect">
            <a:avLst/>
          </a:prstGeom>
        </p:spPr>
        <p:txBody>
          <a:bodyPr vert="horz" lIns="91440" tIns="45720" rIns="91440" bIns="45720" rtlCol="0" anchor="b"/>
          <a:lstStyle>
            <a:lvl1pPr algn="r">
              <a:defRPr sz="9000" b="0">
                <a:ln>
                  <a:noFill/>
                </a:ln>
                <a:solidFill>
                  <a:schemeClr val="accent1">
                    <a:alpha val="20000"/>
                  </a:schemeClr>
                </a:solidFill>
                <a:latin typeface="+mj-lt"/>
              </a:defRPr>
            </a:lvl1pPr>
          </a:lstStyle>
          <a:p>
            <a:fld id="{390BA480-6431-4491-8D02-82CF0D8B69A2}" type="slidenum">
              <a:rPr lang="en-GB" smtClean="0"/>
              <a:t>‹#›</a:t>
            </a:fld>
            <a:endParaRPr lang="en-GB"/>
          </a:p>
        </p:txBody>
      </p:sp>
    </p:spTree>
    <p:extLst>
      <p:ext uri="{BB962C8B-B14F-4D97-AF65-F5344CB8AC3E}">
        <p14:creationId xmlns:p14="http://schemas.microsoft.com/office/powerpoint/2010/main" val="141599997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8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play.ttrockstars.com/auth/school/student/37403" TargetMode="External"/><Relationship Id="rId2" Type="http://schemas.openxmlformats.org/officeDocument/2006/relationships/hyperlink" Target="https://login.mathletics.com/" TargetMode="External"/><Relationship Id="rId1" Type="http://schemas.openxmlformats.org/officeDocument/2006/relationships/slideLayout" Target="../slideLayouts/slideLayout2.xml"/><Relationship Id="rId5" Type="http://schemas.openxmlformats.org/officeDocument/2006/relationships/hyperlink" Target="https://www.topmarks.co.uk/maths-games/hit-the-button" TargetMode="External"/><Relationship Id="rId4" Type="http://schemas.openxmlformats.org/officeDocument/2006/relationships/hyperlink" Target="https://www.timestables.co.uk/"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810782" y="770467"/>
            <a:ext cx="4956722" cy="3352800"/>
          </a:xfrm>
        </p:spPr>
        <p:txBody>
          <a:bodyPr>
            <a:normAutofit/>
          </a:bodyPr>
          <a:lstStyle/>
          <a:p>
            <a:r>
              <a:rPr lang="en-GB" dirty="0"/>
              <a:t>Welcome to Maple Class </a:t>
            </a:r>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2598" y="2161717"/>
            <a:ext cx="2514096" cy="251409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6103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668947" y="476672"/>
            <a:ext cx="4956722" cy="5210562"/>
          </a:xfrm>
        </p:spPr>
        <p:txBody>
          <a:bodyPr>
            <a:normAutofit/>
          </a:bodyPr>
          <a:lstStyle/>
          <a:p>
            <a:r>
              <a:rPr lang="en-GB" sz="5400" dirty="0"/>
              <a:t>Reading</a:t>
            </a:r>
            <a:br>
              <a:rPr lang="en-GB" sz="5400" dirty="0"/>
            </a:br>
            <a:r>
              <a:rPr lang="en-GB" sz="5400" dirty="0"/>
              <a:t>Spellings</a:t>
            </a:r>
            <a:br>
              <a:rPr lang="en-GB" sz="5400" dirty="0"/>
            </a:br>
            <a:r>
              <a:rPr lang="en-GB" sz="5400" dirty="0"/>
              <a:t>Mathletics</a:t>
            </a:r>
            <a:br>
              <a:rPr lang="en-GB" sz="5400" dirty="0"/>
            </a:br>
            <a:r>
              <a:rPr lang="en-GB" sz="5400" dirty="0"/>
              <a:t>Homework</a:t>
            </a:r>
            <a:br>
              <a:rPr lang="en-GB" sz="5400" dirty="0"/>
            </a:br>
            <a:r>
              <a:rPr lang="en-GB" sz="5400" dirty="0"/>
              <a:t>Times tables</a:t>
            </a:r>
            <a:br>
              <a:rPr lang="en-GB" sz="5400" dirty="0"/>
            </a:br>
            <a:r>
              <a:rPr lang="en-GB" sz="5400" dirty="0"/>
              <a:t>PE </a:t>
            </a:r>
            <a:br>
              <a:rPr lang="en-GB" sz="5400" dirty="0"/>
            </a:br>
            <a:r>
              <a:rPr lang="en-GB" sz="5400" dirty="0"/>
              <a:t>Trips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2598" y="2161717"/>
            <a:ext cx="2514096" cy="251409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0686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314098" y="2079516"/>
            <a:ext cx="6889357" cy="2386923"/>
          </a:xfrm>
        </p:spPr>
        <p:txBody>
          <a:bodyPr/>
          <a:lstStyle/>
          <a:p>
            <a:pPr defTabSz="795528">
              <a:spcBef>
                <a:spcPts val="1131"/>
              </a:spcBef>
            </a:pPr>
            <a:endParaRPr lang="en-GB" sz="2436" kern="1200">
              <a:solidFill>
                <a:schemeClr val="bg1"/>
              </a:solidFill>
              <a:latin typeface="+mj-lt"/>
              <a:ea typeface="+mn-ea"/>
              <a:cs typeface="+mn-cs"/>
            </a:endParaRPr>
          </a:p>
          <a:p>
            <a:endParaRPr lang="en-GB" dirty="0"/>
          </a:p>
        </p:txBody>
      </p:sp>
      <p:sp>
        <p:nvSpPr>
          <p:cNvPr id="4" name="TextBox 3"/>
          <p:cNvSpPr txBox="1"/>
          <p:nvPr/>
        </p:nvSpPr>
        <p:spPr>
          <a:xfrm>
            <a:off x="546355" y="-34280"/>
            <a:ext cx="8051290" cy="6386364"/>
          </a:xfrm>
          <a:prstGeom prst="rect">
            <a:avLst/>
          </a:prstGeom>
          <a:noFill/>
        </p:spPr>
        <p:txBody>
          <a:bodyPr wrap="square" rtlCol="0">
            <a:spAutoFit/>
          </a:bodyPr>
          <a:lstStyle/>
          <a:p>
            <a:pPr defTabSz="397764">
              <a:spcAft>
                <a:spcPts val="600"/>
              </a:spcAft>
            </a:pPr>
            <a:r>
              <a:rPr lang="en-GB" sz="3200" b="1" u="sng" kern="1200" dirty="0">
                <a:solidFill>
                  <a:schemeClr val="tx1"/>
                </a:solidFill>
                <a:latin typeface="+mj-lt"/>
                <a:ea typeface="+mn-ea"/>
                <a:cs typeface="+mn-cs"/>
              </a:rPr>
              <a:t>Reading</a:t>
            </a:r>
            <a:r>
              <a:rPr lang="en-GB" sz="2000" b="1" u="sng" kern="1200" dirty="0">
                <a:solidFill>
                  <a:schemeClr val="tx1"/>
                </a:solidFill>
                <a:latin typeface="+mj-lt"/>
                <a:ea typeface="+mn-ea"/>
                <a:cs typeface="+mn-cs"/>
              </a:rPr>
              <a:t> </a:t>
            </a:r>
            <a:endParaRPr lang="en-GB" sz="2000" kern="1200" dirty="0">
              <a:solidFill>
                <a:schemeClr val="tx1"/>
              </a:solidFill>
              <a:latin typeface="+mj-lt"/>
              <a:ea typeface="+mn-ea"/>
              <a:cs typeface="+mn-cs"/>
            </a:endParaRPr>
          </a:p>
          <a:p>
            <a:pPr defTabSz="397764">
              <a:spcAft>
                <a:spcPts val="600"/>
              </a:spcAft>
            </a:pPr>
            <a:r>
              <a:rPr lang="en-GB" sz="2200" kern="1200" dirty="0">
                <a:solidFill>
                  <a:schemeClr val="tx1"/>
                </a:solidFill>
                <a:latin typeface="+mj-lt"/>
                <a:ea typeface="+mn-ea"/>
                <a:cs typeface="+mn-cs"/>
              </a:rPr>
              <a:t>In years 3 and 4, we expect pupils to read 4 times a week for 15 minutes. They will have reading journals that we will check each Monday to see how they’re finding reading and their books. They will also have the opportunity to find a new book (if needed) from our reading corner on a Monday. Might be easiest to use book bags, but can use a normal school bag.</a:t>
            </a:r>
          </a:p>
          <a:p>
            <a:pPr defTabSz="397764">
              <a:spcAft>
                <a:spcPts val="600"/>
              </a:spcAft>
            </a:pPr>
            <a:r>
              <a:rPr lang="en-GB" sz="2200" kern="1200" dirty="0">
                <a:solidFill>
                  <a:schemeClr val="tx1"/>
                </a:solidFill>
                <a:latin typeface="+mj-lt"/>
                <a:ea typeface="+mn-ea"/>
                <a:cs typeface="+mn-cs"/>
              </a:rPr>
              <a:t>Some children will take part in frequent one-to-one reading with volunteer readers, TAs and myself, some children will read in small group interventions and everyone will take part in whole class reading – normally on a Friday.</a:t>
            </a:r>
          </a:p>
          <a:p>
            <a:pPr defTabSz="397764">
              <a:spcAft>
                <a:spcPts val="600"/>
              </a:spcAft>
            </a:pPr>
            <a:r>
              <a:rPr lang="en-GB" sz="2200" kern="1200" dirty="0">
                <a:solidFill>
                  <a:schemeClr val="tx1"/>
                </a:solidFill>
                <a:latin typeface="+mj-lt"/>
                <a:ea typeface="+mn-ea"/>
                <a:cs typeface="+mn-cs"/>
              </a:rPr>
              <a:t>If your child has a book that they find too easy or too difficult please get in touch and we will help them to find a book more suitable! Some will be continuing to read the RWI books. </a:t>
            </a:r>
            <a:endParaRPr lang="en-GB" sz="2200" dirty="0">
              <a:latin typeface="+mj-lt"/>
            </a:endParaRPr>
          </a:p>
          <a:p>
            <a:pPr defTabSz="397764">
              <a:spcAft>
                <a:spcPts val="600"/>
              </a:spcAft>
            </a:pPr>
            <a:r>
              <a:rPr lang="en-GB" sz="2200" dirty="0">
                <a:latin typeface="+mj-lt"/>
              </a:rPr>
              <a:t>We will restart reading challenge to achieve team points and badges. </a:t>
            </a:r>
          </a:p>
          <a:p>
            <a:pPr defTabSz="397764">
              <a:spcAft>
                <a:spcPts val="600"/>
              </a:spcAft>
            </a:pPr>
            <a:r>
              <a:rPr lang="en-GB" sz="2200" dirty="0">
                <a:latin typeface="+mj-lt"/>
              </a:rPr>
              <a:t>Books must be in school every day and the children need to let us know if they need a new book before the next Monday.</a:t>
            </a:r>
          </a:p>
        </p:txBody>
      </p:sp>
    </p:spTree>
    <p:extLst>
      <p:ext uri="{BB962C8B-B14F-4D97-AF65-F5344CB8AC3E}">
        <p14:creationId xmlns:p14="http://schemas.microsoft.com/office/powerpoint/2010/main" val="3574131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0" name="Rectangle 3079">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2" name="Rectangle 3081">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390804" y="2576983"/>
            <a:ext cx="6187125" cy="2143624"/>
          </a:xfrm>
        </p:spPr>
        <p:txBody>
          <a:bodyPr/>
          <a:lstStyle/>
          <a:p>
            <a:pPr defTabSz="713232">
              <a:spcBef>
                <a:spcPts val="1014"/>
              </a:spcBef>
            </a:pPr>
            <a:endParaRPr lang="en-GB" sz="2184" kern="1200">
              <a:solidFill>
                <a:schemeClr val="bg1"/>
              </a:solidFill>
              <a:latin typeface="+mj-lt"/>
              <a:ea typeface="+mn-ea"/>
              <a:cs typeface="+mn-cs"/>
            </a:endParaRPr>
          </a:p>
          <a:p>
            <a:endParaRPr lang="en-GB" dirty="0"/>
          </a:p>
        </p:txBody>
      </p:sp>
      <p:sp>
        <p:nvSpPr>
          <p:cNvPr id="4" name="TextBox 3"/>
          <p:cNvSpPr txBox="1"/>
          <p:nvPr/>
        </p:nvSpPr>
        <p:spPr>
          <a:xfrm>
            <a:off x="414629" y="480060"/>
            <a:ext cx="6408128" cy="5940088"/>
          </a:xfrm>
          <a:prstGeom prst="rect">
            <a:avLst/>
          </a:prstGeom>
          <a:noFill/>
        </p:spPr>
        <p:txBody>
          <a:bodyPr wrap="square" rtlCol="0">
            <a:spAutoFit/>
          </a:bodyPr>
          <a:lstStyle/>
          <a:p>
            <a:pPr defTabSz="356616">
              <a:spcAft>
                <a:spcPts val="600"/>
              </a:spcAft>
            </a:pPr>
            <a:r>
              <a:rPr lang="en-GB" sz="3200" b="1" u="sng" kern="1200" dirty="0">
                <a:solidFill>
                  <a:schemeClr val="tx1"/>
                </a:solidFill>
                <a:latin typeface="+mj-lt"/>
                <a:ea typeface="+mn-ea"/>
                <a:cs typeface="+mn-cs"/>
              </a:rPr>
              <a:t>Spellings</a:t>
            </a:r>
            <a:endParaRPr lang="en-GB" b="1" kern="1200" dirty="0">
              <a:solidFill>
                <a:schemeClr val="tx1"/>
              </a:solidFill>
              <a:latin typeface="+mj-lt"/>
              <a:ea typeface="+mn-ea"/>
              <a:cs typeface="+mn-cs"/>
            </a:endParaRPr>
          </a:p>
          <a:p>
            <a:pPr defTabSz="356616">
              <a:spcAft>
                <a:spcPts val="600"/>
              </a:spcAft>
            </a:pPr>
            <a:r>
              <a:rPr lang="en-GB" sz="2000" kern="1200" dirty="0">
                <a:solidFill>
                  <a:schemeClr val="tx1"/>
                </a:solidFill>
                <a:latin typeface="+mj-lt"/>
                <a:ea typeface="+mn-ea"/>
                <a:cs typeface="+mn-cs"/>
              </a:rPr>
              <a:t>In KS2, we continue to follow the Read Write Inc spelling scheme. </a:t>
            </a:r>
            <a:r>
              <a:rPr lang="en-GB" sz="2000" dirty="0">
                <a:latin typeface="+mj-lt"/>
              </a:rPr>
              <a:t>Both years</a:t>
            </a:r>
            <a:r>
              <a:rPr lang="en-GB" sz="2000" kern="1200" dirty="0">
                <a:solidFill>
                  <a:schemeClr val="tx1"/>
                </a:solidFill>
                <a:latin typeface="+mj-lt"/>
                <a:ea typeface="+mn-ea"/>
                <a:cs typeface="+mn-cs"/>
              </a:rPr>
              <a:t> will work altogether, first on the blue books and then later in the year, we will move onto the purple books. </a:t>
            </a:r>
          </a:p>
          <a:p>
            <a:pPr defTabSz="356616">
              <a:spcAft>
                <a:spcPts val="600"/>
              </a:spcAft>
            </a:pPr>
            <a:r>
              <a:rPr lang="en-GB" sz="2000" kern="1200" dirty="0">
                <a:solidFill>
                  <a:schemeClr val="tx1"/>
                </a:solidFill>
                <a:latin typeface="+mj-lt"/>
                <a:ea typeface="+mn-ea"/>
                <a:cs typeface="+mn-cs"/>
              </a:rPr>
              <a:t>Some children will be continuing with phonics interventions and will have spellings individual to them. </a:t>
            </a:r>
          </a:p>
          <a:p>
            <a:pPr defTabSz="356616">
              <a:spcAft>
                <a:spcPts val="600"/>
              </a:spcAft>
            </a:pPr>
            <a:r>
              <a:rPr lang="en-GB" sz="2000" kern="1200" dirty="0">
                <a:solidFill>
                  <a:schemeClr val="tx1"/>
                </a:solidFill>
                <a:latin typeface="+mj-lt"/>
                <a:ea typeface="+mn-ea"/>
                <a:cs typeface="+mn-cs"/>
              </a:rPr>
              <a:t>Each week we will be focusing on a different spelling rule or pattern.</a:t>
            </a:r>
          </a:p>
          <a:p>
            <a:pPr defTabSz="356616">
              <a:spcAft>
                <a:spcPts val="600"/>
              </a:spcAft>
            </a:pPr>
            <a:r>
              <a:rPr lang="en-GB" sz="2000" kern="1200" dirty="0">
                <a:solidFill>
                  <a:schemeClr val="tx1"/>
                </a:solidFill>
                <a:latin typeface="+mj-lt"/>
                <a:ea typeface="+mn-ea"/>
                <a:cs typeface="+mn-cs"/>
              </a:rPr>
              <a:t>Every Monday  children will be given their new list of spellings and will be tested </a:t>
            </a:r>
            <a:r>
              <a:rPr lang="en-GB" sz="2000" dirty="0">
                <a:latin typeface="+mj-lt"/>
              </a:rPr>
              <a:t>the next </a:t>
            </a:r>
            <a:r>
              <a:rPr lang="en-GB" sz="2000" kern="1200" dirty="0">
                <a:solidFill>
                  <a:schemeClr val="tx1"/>
                </a:solidFill>
                <a:latin typeface="+mj-lt"/>
                <a:ea typeface="+mn-ea"/>
                <a:cs typeface="+mn-cs"/>
              </a:rPr>
              <a:t>Monday. Some weeks the list will include words from the National Curriculum Year 3 and 4 statutory spelling list and key words from our topic or science work.</a:t>
            </a:r>
          </a:p>
          <a:p>
            <a:pPr defTabSz="356616">
              <a:spcAft>
                <a:spcPts val="600"/>
              </a:spcAft>
            </a:pPr>
            <a:r>
              <a:rPr lang="en-GB" sz="2000" kern="1200" dirty="0">
                <a:solidFill>
                  <a:schemeClr val="tx1"/>
                </a:solidFill>
                <a:latin typeface="+mj-lt"/>
                <a:ea typeface="+mn-ea"/>
                <a:cs typeface="+mn-cs"/>
              </a:rPr>
              <a:t>Spellings will be printed as paper copies, but will also be on google classroom. </a:t>
            </a:r>
            <a:endParaRPr lang="en-GB" sz="1404" kern="1200" dirty="0">
              <a:solidFill>
                <a:schemeClr val="tx1"/>
              </a:solidFill>
              <a:latin typeface="+mn-lt"/>
              <a:ea typeface="+mn-ea"/>
              <a:cs typeface="+mn-cs"/>
            </a:endParaRPr>
          </a:p>
          <a:p>
            <a:pPr>
              <a:spcAft>
                <a:spcPts val="600"/>
              </a:spcAft>
            </a:pP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6325" y="3042854"/>
            <a:ext cx="1704697" cy="12785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6071" y="740306"/>
            <a:ext cx="1418033" cy="2003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412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2550" y="820330"/>
            <a:ext cx="1191659" cy="11916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41434" y="1191317"/>
            <a:ext cx="6539673" cy="5052281"/>
          </a:xfrm>
          <a:prstGeom prst="rect">
            <a:avLst/>
          </a:prstGeom>
          <a:noFill/>
        </p:spPr>
        <p:txBody>
          <a:bodyPr wrap="square" rtlCol="0">
            <a:spAutoFit/>
          </a:bodyPr>
          <a:lstStyle/>
          <a:p>
            <a:pPr defTabSz="397764">
              <a:spcAft>
                <a:spcPts val="600"/>
              </a:spcAft>
            </a:pPr>
            <a:r>
              <a:rPr lang="en-GB" sz="2088" kern="1200" dirty="0">
                <a:solidFill>
                  <a:schemeClr val="tx1"/>
                </a:solidFill>
                <a:latin typeface="+mj-lt"/>
                <a:ea typeface="+mn-ea"/>
                <a:cs typeface="+mn-cs"/>
              </a:rPr>
              <a:t>Login details will </a:t>
            </a:r>
            <a:r>
              <a:rPr lang="en-GB" sz="2088" dirty="0">
                <a:latin typeface="+mj-lt"/>
              </a:rPr>
              <a:t>be</a:t>
            </a:r>
            <a:r>
              <a:rPr lang="en-GB" sz="2088" kern="1200" dirty="0">
                <a:solidFill>
                  <a:schemeClr val="tx1"/>
                </a:solidFill>
                <a:latin typeface="+mj-lt"/>
                <a:ea typeface="+mn-ea"/>
                <a:cs typeface="+mn-cs"/>
              </a:rPr>
              <a:t> given to all children in Maple class (we wil</a:t>
            </a:r>
            <a:r>
              <a:rPr lang="en-GB" sz="2088" dirty="0">
                <a:latin typeface="+mj-lt"/>
              </a:rPr>
              <a:t>l send these home)</a:t>
            </a:r>
            <a:r>
              <a:rPr lang="en-GB" sz="2088" kern="1200" dirty="0">
                <a:solidFill>
                  <a:schemeClr val="tx1"/>
                </a:solidFill>
                <a:latin typeface="+mj-lt"/>
                <a:ea typeface="+mn-ea"/>
                <a:cs typeface="+mn-cs"/>
              </a:rPr>
              <a:t> and we will log in and explore the page, so they know what to expect. </a:t>
            </a: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We are setting specific activities every Friday for the following Thursday that are based around the learning in maths lessons, problem solving activities or times tables. </a:t>
            </a: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Mathletics is an excellent on-line tool to support mental maths speed and accuracy. </a:t>
            </a: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We also have times tables recall every Friday and the children get time to practice these at least once a week on Times Tables Rockstars. </a:t>
            </a:r>
            <a:endParaRPr lang="en-GB" sz="2400" dirty="0">
              <a:latin typeface="+mj-lt"/>
            </a:endParaRPr>
          </a:p>
        </p:txBody>
      </p:sp>
      <p:sp>
        <p:nvSpPr>
          <p:cNvPr id="6" name="TextBox 5">
            <a:extLst>
              <a:ext uri="{FF2B5EF4-FFF2-40B4-BE49-F238E27FC236}">
                <a16:creationId xmlns:a16="http://schemas.microsoft.com/office/drawing/2014/main" id="{13810B36-016E-C981-7528-ADC76C05D90B}"/>
              </a:ext>
            </a:extLst>
          </p:cNvPr>
          <p:cNvSpPr txBox="1"/>
          <p:nvPr/>
        </p:nvSpPr>
        <p:spPr>
          <a:xfrm>
            <a:off x="372527" y="544986"/>
            <a:ext cx="5942433" cy="584775"/>
          </a:xfrm>
          <a:prstGeom prst="rect">
            <a:avLst/>
          </a:prstGeom>
          <a:noFill/>
        </p:spPr>
        <p:txBody>
          <a:bodyPr wrap="square" rtlCol="0">
            <a:spAutoFit/>
          </a:bodyPr>
          <a:lstStyle/>
          <a:p>
            <a:r>
              <a:rPr lang="en-GB" sz="3200" b="1" dirty="0"/>
              <a:t>Maths homework - Mathletics</a:t>
            </a:r>
          </a:p>
        </p:txBody>
      </p:sp>
    </p:spTree>
    <p:extLst>
      <p:ext uri="{BB962C8B-B14F-4D97-AF65-F5344CB8AC3E}">
        <p14:creationId xmlns:p14="http://schemas.microsoft.com/office/powerpoint/2010/main" val="1721954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C1C9622-A802-4406-1351-852DA16B8CEB}"/>
              </a:ext>
            </a:extLst>
          </p:cNvPr>
          <p:cNvPicPr>
            <a:picLocks noChangeAspect="1"/>
          </p:cNvPicPr>
          <p:nvPr/>
        </p:nvPicPr>
        <p:blipFill>
          <a:blip r:embed="rId2"/>
          <a:stretch>
            <a:fillRect/>
          </a:stretch>
        </p:blipFill>
        <p:spPr>
          <a:xfrm>
            <a:off x="0" y="620214"/>
            <a:ext cx="9144000" cy="5617572"/>
          </a:xfrm>
          <a:prstGeom prst="rect">
            <a:avLst/>
          </a:prstGeom>
        </p:spPr>
      </p:pic>
    </p:spTree>
    <p:extLst>
      <p:ext uri="{BB962C8B-B14F-4D97-AF65-F5344CB8AC3E}">
        <p14:creationId xmlns:p14="http://schemas.microsoft.com/office/powerpoint/2010/main" val="3107341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C5769CD-1AA7-1E6B-2C36-04FE1C80E92C}"/>
              </a:ext>
            </a:extLst>
          </p:cNvPr>
          <p:cNvPicPr>
            <a:picLocks noChangeAspect="1"/>
          </p:cNvPicPr>
          <p:nvPr/>
        </p:nvPicPr>
        <p:blipFill>
          <a:blip r:embed="rId2"/>
          <a:stretch>
            <a:fillRect/>
          </a:stretch>
        </p:blipFill>
        <p:spPr>
          <a:xfrm>
            <a:off x="161764" y="1124744"/>
            <a:ext cx="8820472" cy="4081814"/>
          </a:xfrm>
          <a:prstGeom prst="rect">
            <a:avLst/>
          </a:prstGeom>
        </p:spPr>
      </p:pic>
    </p:spTree>
    <p:extLst>
      <p:ext uri="{BB962C8B-B14F-4D97-AF65-F5344CB8AC3E}">
        <p14:creationId xmlns:p14="http://schemas.microsoft.com/office/powerpoint/2010/main" val="695679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03191" y="443189"/>
            <a:ext cx="7453185" cy="5770811"/>
          </a:xfrm>
          <a:prstGeom prst="rect">
            <a:avLst/>
          </a:prstGeom>
          <a:noFill/>
        </p:spPr>
        <p:txBody>
          <a:bodyPr wrap="square" rtlCol="0">
            <a:spAutoFit/>
          </a:bodyPr>
          <a:lstStyle/>
          <a:p>
            <a:pPr defTabSz="411480">
              <a:spcAft>
                <a:spcPts val="600"/>
              </a:spcAft>
            </a:pPr>
            <a:r>
              <a:rPr lang="en-GB" sz="3200" b="1" u="sng" kern="1200" dirty="0">
                <a:solidFill>
                  <a:schemeClr val="tx1"/>
                </a:solidFill>
                <a:latin typeface="+mj-lt"/>
                <a:ea typeface="+mn-ea"/>
                <a:cs typeface="+mn-cs"/>
              </a:rPr>
              <a:t>Homework</a:t>
            </a:r>
            <a:endParaRPr lang="en-GB" sz="2160" kern="1200" dirty="0">
              <a:solidFill>
                <a:schemeClr val="tx1"/>
              </a:solidFill>
              <a:latin typeface="+mj-lt"/>
              <a:ea typeface="+mn-ea"/>
              <a:cs typeface="+mn-cs"/>
            </a:endParaRPr>
          </a:p>
          <a:p>
            <a:pPr defTabSz="411480">
              <a:spcAft>
                <a:spcPts val="600"/>
              </a:spcAft>
            </a:pPr>
            <a:r>
              <a:rPr lang="en-GB" sz="2400" kern="1200" dirty="0">
                <a:solidFill>
                  <a:schemeClr val="tx1"/>
                </a:solidFill>
                <a:latin typeface="+mj-lt"/>
                <a:ea typeface="+mn-ea"/>
                <a:cs typeface="+mn-cs"/>
              </a:rPr>
              <a:t>Sometimes we will give out homework linked to our topic work. It will be set on google classroom, but we will remind children in class. If google classroom or </a:t>
            </a:r>
            <a:r>
              <a:rPr lang="en-GB" sz="2400" kern="1200" dirty="0" err="1">
                <a:solidFill>
                  <a:schemeClr val="tx1"/>
                </a:solidFill>
                <a:latin typeface="+mj-lt"/>
                <a:ea typeface="+mn-ea"/>
                <a:cs typeface="+mn-cs"/>
              </a:rPr>
              <a:t>mathletics</a:t>
            </a:r>
            <a:r>
              <a:rPr lang="en-GB" sz="2400" kern="1200" dirty="0">
                <a:solidFill>
                  <a:schemeClr val="tx1"/>
                </a:solidFill>
                <a:latin typeface="+mj-lt"/>
                <a:ea typeface="+mn-ea"/>
                <a:cs typeface="+mn-cs"/>
              </a:rPr>
              <a:t> are not easily accessible, we can provide homework books and a physical copy for the children to complete. </a:t>
            </a:r>
          </a:p>
          <a:p>
            <a:pPr defTabSz="411480">
              <a:spcAft>
                <a:spcPts val="600"/>
              </a:spcAft>
            </a:pPr>
            <a:endParaRPr lang="en-GB" sz="2400" kern="1200" dirty="0">
              <a:solidFill>
                <a:schemeClr val="tx1"/>
              </a:solidFill>
              <a:latin typeface="+mj-lt"/>
              <a:ea typeface="+mn-ea"/>
              <a:cs typeface="+mn-cs"/>
            </a:endParaRPr>
          </a:p>
          <a:p>
            <a:pPr defTabSz="411480">
              <a:spcAft>
                <a:spcPts val="600"/>
              </a:spcAft>
            </a:pPr>
            <a:r>
              <a:rPr lang="en-GB" sz="2400" kern="1200" dirty="0">
                <a:solidFill>
                  <a:schemeClr val="tx1"/>
                </a:solidFill>
                <a:latin typeface="+mj-lt"/>
                <a:ea typeface="+mn-ea"/>
                <a:cs typeface="+mn-cs"/>
              </a:rPr>
              <a:t>Year 4s will complete the multiplication check in June. It’s really important they practice their times tables regularly</a:t>
            </a:r>
            <a:r>
              <a:rPr lang="en-GB" sz="2400" dirty="0">
                <a:latin typeface="+mj-lt"/>
              </a:rPr>
              <a:t> – at least once a week now, but this should increase throughout the year.</a:t>
            </a:r>
            <a:endParaRPr lang="en-GB" sz="2400" kern="1200" dirty="0">
              <a:solidFill>
                <a:schemeClr val="tx1"/>
              </a:solidFill>
              <a:latin typeface="+mj-lt"/>
              <a:ea typeface="+mn-ea"/>
              <a:cs typeface="+mn-cs"/>
            </a:endParaRPr>
          </a:p>
          <a:p>
            <a:pPr defTabSz="411480">
              <a:spcAft>
                <a:spcPts val="600"/>
              </a:spcAft>
            </a:pPr>
            <a:r>
              <a:rPr lang="en-GB" sz="2400" kern="1200" dirty="0">
                <a:solidFill>
                  <a:schemeClr val="tx1"/>
                </a:solidFill>
                <a:latin typeface="+mj-lt"/>
                <a:ea typeface="+mn-ea"/>
                <a:cs typeface="+mn-cs"/>
              </a:rPr>
              <a:t>Times tables are tested on Fridays. </a:t>
            </a:r>
          </a:p>
          <a:p>
            <a:pPr defTabSz="411480">
              <a:spcAft>
                <a:spcPts val="600"/>
              </a:spcAft>
            </a:pPr>
            <a:r>
              <a:rPr lang="en-GB" sz="2400" kern="1200" dirty="0">
                <a:solidFill>
                  <a:schemeClr val="tx1"/>
                </a:solidFill>
                <a:latin typeface="+mj-lt"/>
                <a:ea typeface="+mn-ea"/>
                <a:cs typeface="+mn-cs"/>
              </a:rPr>
              <a:t>Weekly arithmetic tests take place on Fridays – some children ask for additional papers to take home!</a:t>
            </a:r>
            <a:endParaRPr lang="en-GB"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5343" y="1"/>
            <a:ext cx="1484783" cy="14847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6549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054382" y="2693863"/>
            <a:ext cx="6841435" cy="2370319"/>
          </a:xfrm>
        </p:spPr>
        <p:txBody>
          <a:bodyPr/>
          <a:lstStyle/>
          <a:p>
            <a:pPr defTabSz="795528">
              <a:spcBef>
                <a:spcPts val="1131"/>
              </a:spcBef>
            </a:pPr>
            <a:endParaRPr lang="en-GB" sz="2436" kern="1200">
              <a:solidFill>
                <a:schemeClr val="bg1"/>
              </a:solidFill>
              <a:latin typeface="+mj-lt"/>
              <a:ea typeface="+mn-ea"/>
              <a:cs typeface="+mn-cs"/>
            </a:endParaRPr>
          </a:p>
          <a:p>
            <a:endParaRPr lang="en-GB" dirty="0"/>
          </a:p>
        </p:txBody>
      </p:sp>
      <p:sp>
        <p:nvSpPr>
          <p:cNvPr id="4" name="TextBox 3"/>
          <p:cNvSpPr txBox="1"/>
          <p:nvPr/>
        </p:nvSpPr>
        <p:spPr>
          <a:xfrm>
            <a:off x="436919" y="636169"/>
            <a:ext cx="7652699" cy="6543138"/>
          </a:xfrm>
          <a:prstGeom prst="rect">
            <a:avLst/>
          </a:prstGeom>
          <a:noFill/>
        </p:spPr>
        <p:txBody>
          <a:bodyPr wrap="square" rtlCol="0">
            <a:spAutoFit/>
          </a:bodyPr>
          <a:lstStyle/>
          <a:p>
            <a:pPr defTabSz="397764">
              <a:spcAft>
                <a:spcPts val="600"/>
              </a:spcAft>
            </a:pPr>
            <a:r>
              <a:rPr lang="en-GB" sz="3200" b="1" u="sng" kern="1200" dirty="0">
                <a:solidFill>
                  <a:schemeClr val="tx1"/>
                </a:solidFill>
                <a:latin typeface="+mj-lt"/>
                <a:ea typeface="+mn-ea"/>
                <a:cs typeface="+mn-cs"/>
              </a:rPr>
              <a:t>Times tables rockstars</a:t>
            </a: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The children should practice on TTRS at least once a week – particularly year 4.</a:t>
            </a:r>
          </a:p>
          <a:p>
            <a:pPr defTabSz="397764">
              <a:spcAft>
                <a:spcPts val="600"/>
              </a:spcAft>
            </a:pPr>
            <a:endParaRPr lang="en-GB" sz="2088" dirty="0">
              <a:latin typeface="+mj-lt"/>
            </a:endParaRPr>
          </a:p>
          <a:p>
            <a:pPr defTabSz="397764">
              <a:spcAft>
                <a:spcPts val="600"/>
              </a:spcAft>
            </a:pPr>
            <a:r>
              <a:rPr lang="en-GB" sz="2088" kern="1200" dirty="0">
                <a:solidFill>
                  <a:schemeClr val="tx1"/>
                </a:solidFill>
                <a:latin typeface="+mj-lt"/>
                <a:ea typeface="+mn-ea"/>
                <a:cs typeface="+mn-cs"/>
              </a:rPr>
              <a:t>There are different zones. For example, they can take it easy and just ‘jam’ or they can try and create a rock status – I don’t mind which zone they choose currently as long as they are playing. By the summer term, year 4s will need to complete the sound check regularly.</a:t>
            </a: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I can monitor their effort and attainment and every Friday</a:t>
            </a:r>
            <a:r>
              <a:rPr lang="en-GB" sz="2088" dirty="0">
                <a:latin typeface="+mj-lt"/>
              </a:rPr>
              <a:t> </a:t>
            </a:r>
            <a:r>
              <a:rPr lang="en-GB" sz="2088" kern="1200" dirty="0">
                <a:solidFill>
                  <a:schemeClr val="tx1"/>
                </a:solidFill>
                <a:latin typeface="+mj-lt"/>
                <a:ea typeface="+mn-ea"/>
                <a:cs typeface="+mn-cs"/>
              </a:rPr>
              <a:t>will print off certificates for thos</a:t>
            </a:r>
            <a:r>
              <a:rPr lang="en-GB" sz="2088" dirty="0">
                <a:latin typeface="+mj-lt"/>
              </a:rPr>
              <a:t>e who have made a real effort. </a:t>
            </a:r>
            <a:endParaRPr lang="en-GB" sz="2088" kern="1200" dirty="0">
              <a:solidFill>
                <a:schemeClr val="tx1"/>
              </a:solidFill>
              <a:latin typeface="+mj-lt"/>
              <a:ea typeface="+mn-ea"/>
              <a:cs typeface="+mn-cs"/>
            </a:endParaRPr>
          </a:p>
          <a:p>
            <a:pPr defTabSz="397764">
              <a:spcAft>
                <a:spcPts val="600"/>
              </a:spcAft>
            </a:pPr>
            <a:endParaRPr lang="en-GB" sz="2088" kern="1200" dirty="0">
              <a:solidFill>
                <a:schemeClr val="tx1"/>
              </a:solidFill>
              <a:latin typeface="+mj-lt"/>
              <a:ea typeface="+mn-ea"/>
              <a:cs typeface="+mn-cs"/>
            </a:endParaRPr>
          </a:p>
          <a:p>
            <a:pPr defTabSz="397764">
              <a:spcAft>
                <a:spcPts val="600"/>
              </a:spcAft>
            </a:pPr>
            <a:r>
              <a:rPr lang="en-GB" sz="2088" kern="1200" dirty="0">
                <a:solidFill>
                  <a:schemeClr val="tx1"/>
                </a:solidFill>
                <a:latin typeface="+mj-lt"/>
                <a:ea typeface="+mn-ea"/>
                <a:cs typeface="+mn-cs"/>
              </a:rPr>
              <a:t>I might also set challenges to see if they can beat the teacher!</a:t>
            </a:r>
          </a:p>
          <a:p>
            <a:pPr defTabSz="397764">
              <a:spcAft>
                <a:spcPts val="600"/>
              </a:spcAft>
            </a:pPr>
            <a:endParaRPr lang="en-GB" sz="2088" u="sng" kern="1200" dirty="0">
              <a:solidFill>
                <a:schemeClr val="tx1"/>
              </a:solidFill>
              <a:latin typeface="+mj-lt"/>
              <a:ea typeface="+mn-ea"/>
              <a:cs typeface="+mn-cs"/>
            </a:endParaRPr>
          </a:p>
          <a:p>
            <a:pPr>
              <a:spcAft>
                <a:spcPts val="600"/>
              </a:spcAft>
            </a:pPr>
            <a:endParaRPr lang="en-GB" sz="2400" b="1" dirty="0"/>
          </a:p>
        </p:txBody>
      </p:sp>
      <p:pic>
        <p:nvPicPr>
          <p:cNvPr id="1026" name="Picture 2" descr="Times Tables Rock Stars: Play">
            <a:extLst>
              <a:ext uri="{FF2B5EF4-FFF2-40B4-BE49-F238E27FC236}">
                <a16:creationId xmlns:a16="http://schemas.microsoft.com/office/drawing/2014/main" id="{967EE652-F443-6EF0-B318-5BFB4E1F4C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3563" y="27175"/>
            <a:ext cx="2140437" cy="1617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891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589791" y="2243424"/>
            <a:ext cx="7964418" cy="2759394"/>
          </a:xfrm>
        </p:spPr>
        <p:txBody>
          <a:bodyPr/>
          <a:lstStyle/>
          <a:p>
            <a:pPr defTabSz="923544">
              <a:spcBef>
                <a:spcPts val="1313"/>
              </a:spcBef>
            </a:pPr>
            <a:endParaRPr lang="en-GB" sz="2828" kern="1200">
              <a:solidFill>
                <a:schemeClr val="bg1"/>
              </a:solidFill>
              <a:latin typeface="+mj-lt"/>
              <a:ea typeface="+mn-ea"/>
              <a:cs typeface="+mn-cs"/>
            </a:endParaRPr>
          </a:p>
          <a:p>
            <a:endParaRPr lang="en-GB" dirty="0"/>
          </a:p>
        </p:txBody>
      </p:sp>
      <p:sp>
        <p:nvSpPr>
          <p:cNvPr id="4" name="TextBox 3"/>
          <p:cNvSpPr txBox="1"/>
          <p:nvPr/>
        </p:nvSpPr>
        <p:spPr>
          <a:xfrm>
            <a:off x="501975" y="739706"/>
            <a:ext cx="8428482" cy="5317033"/>
          </a:xfrm>
          <a:prstGeom prst="rect">
            <a:avLst/>
          </a:prstGeom>
          <a:noFill/>
        </p:spPr>
        <p:txBody>
          <a:bodyPr wrap="square" rtlCol="0">
            <a:spAutoFit/>
          </a:bodyPr>
          <a:lstStyle/>
          <a:p>
            <a:pPr defTabSz="461772">
              <a:spcAft>
                <a:spcPts val="600"/>
              </a:spcAft>
            </a:pPr>
            <a:r>
              <a:rPr lang="en-GB" sz="3200" b="1" u="sng" kern="1200" dirty="0">
                <a:solidFill>
                  <a:schemeClr val="tx1"/>
                </a:solidFill>
                <a:latin typeface="+mj-lt"/>
                <a:ea typeface="+mn-ea"/>
                <a:cs typeface="+mn-cs"/>
              </a:rPr>
              <a:t>PE days</a:t>
            </a:r>
          </a:p>
          <a:p>
            <a:pPr defTabSz="461772">
              <a:spcAft>
                <a:spcPts val="600"/>
              </a:spcAft>
            </a:pPr>
            <a:endParaRPr lang="en-GB" sz="2828" kern="1200" dirty="0">
              <a:solidFill>
                <a:schemeClr val="tx1"/>
              </a:solidFill>
              <a:latin typeface="+mj-lt"/>
              <a:ea typeface="+mn-ea"/>
              <a:cs typeface="+mn-cs"/>
            </a:endParaRPr>
          </a:p>
          <a:p>
            <a:pPr defTabSz="461772">
              <a:spcAft>
                <a:spcPts val="600"/>
              </a:spcAft>
            </a:pPr>
            <a:r>
              <a:rPr lang="en-GB" sz="2828" kern="1200" dirty="0">
                <a:solidFill>
                  <a:schemeClr val="tx1"/>
                </a:solidFill>
                <a:latin typeface="+mj-lt"/>
                <a:ea typeface="+mn-ea"/>
                <a:cs typeface="+mn-cs"/>
              </a:rPr>
              <a:t>Monday and Tuesday PM. Monday with Mrs Glass and Tuesday with myself. </a:t>
            </a:r>
          </a:p>
          <a:p>
            <a:pPr defTabSz="461772">
              <a:spcAft>
                <a:spcPts val="600"/>
              </a:spcAft>
            </a:pPr>
            <a:endParaRPr lang="en-GB" sz="2828" kern="1200" dirty="0">
              <a:solidFill>
                <a:schemeClr val="tx1"/>
              </a:solidFill>
              <a:latin typeface="+mj-lt"/>
              <a:ea typeface="+mn-ea"/>
              <a:cs typeface="+mn-cs"/>
            </a:endParaRPr>
          </a:p>
          <a:p>
            <a:pPr defTabSz="461772">
              <a:spcAft>
                <a:spcPts val="600"/>
              </a:spcAft>
            </a:pPr>
            <a:r>
              <a:rPr lang="en-GB" sz="2828" kern="1200" dirty="0">
                <a:solidFill>
                  <a:schemeClr val="tx1"/>
                </a:solidFill>
                <a:latin typeface="+mj-lt"/>
                <a:ea typeface="+mn-ea"/>
                <a:cs typeface="+mn-cs"/>
              </a:rPr>
              <a:t>We try to go outside as much as possible (unless our topic is gymnastics) so please can your child have some PE trainers each day.</a:t>
            </a:r>
          </a:p>
          <a:p>
            <a:pPr defTabSz="461772">
              <a:spcAft>
                <a:spcPts val="600"/>
              </a:spcAft>
            </a:pPr>
            <a:endParaRPr lang="en-GB" sz="2828" kern="1200" dirty="0">
              <a:solidFill>
                <a:schemeClr val="tx1"/>
              </a:solidFill>
              <a:latin typeface="+mj-lt"/>
              <a:ea typeface="+mn-ea"/>
              <a:cs typeface="+mn-cs"/>
            </a:endParaRPr>
          </a:p>
          <a:p>
            <a:pPr defTabSz="461772">
              <a:spcAft>
                <a:spcPts val="600"/>
              </a:spcAft>
            </a:pPr>
            <a:r>
              <a:rPr lang="en-GB" sz="2828" kern="1200" dirty="0">
                <a:solidFill>
                  <a:schemeClr val="tx1"/>
                </a:solidFill>
                <a:latin typeface="+mj-lt"/>
                <a:ea typeface="+mn-ea"/>
                <a:cs typeface="+mn-cs"/>
              </a:rPr>
              <a:t>Can leave PE kits in school.</a:t>
            </a:r>
          </a:p>
          <a:p>
            <a:pPr>
              <a:spcAft>
                <a:spcPts val="600"/>
              </a:spcAft>
            </a:pPr>
            <a:endParaRPr lang="en-GB" dirty="0"/>
          </a:p>
        </p:txBody>
      </p:sp>
    </p:spTree>
    <p:extLst>
      <p:ext uri="{BB962C8B-B14F-4D97-AF65-F5344CB8AC3E}">
        <p14:creationId xmlns:p14="http://schemas.microsoft.com/office/powerpoint/2010/main" val="3723127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72772" y="2337784"/>
            <a:ext cx="7525905" cy="2607464"/>
          </a:xfrm>
        </p:spPr>
        <p:txBody>
          <a:bodyPr/>
          <a:lstStyle/>
          <a:p>
            <a:pPr defTabSz="868131">
              <a:spcBef>
                <a:spcPts val="1234"/>
              </a:spcBef>
            </a:pPr>
            <a:endParaRPr lang="en-GB" sz="2658" kern="1200">
              <a:solidFill>
                <a:schemeClr val="bg1"/>
              </a:solidFill>
              <a:latin typeface="+mj-lt"/>
              <a:ea typeface="+mn-ea"/>
              <a:cs typeface="+mn-cs"/>
            </a:endParaRPr>
          </a:p>
          <a:p>
            <a:endParaRPr lang="en-GB" dirty="0"/>
          </a:p>
        </p:txBody>
      </p:sp>
      <p:sp>
        <p:nvSpPr>
          <p:cNvPr id="4" name="TextBox 3"/>
          <p:cNvSpPr txBox="1"/>
          <p:nvPr/>
        </p:nvSpPr>
        <p:spPr>
          <a:xfrm>
            <a:off x="589791" y="916859"/>
            <a:ext cx="7964418" cy="4611006"/>
          </a:xfrm>
          <a:prstGeom prst="rect">
            <a:avLst/>
          </a:prstGeom>
          <a:noFill/>
        </p:spPr>
        <p:txBody>
          <a:bodyPr wrap="square" rtlCol="0">
            <a:spAutoFit/>
          </a:bodyPr>
          <a:lstStyle/>
          <a:p>
            <a:pPr defTabSz="434066">
              <a:spcAft>
                <a:spcPts val="564"/>
              </a:spcAft>
            </a:pPr>
            <a:r>
              <a:rPr lang="en-GB" sz="3008" b="1" u="sng" kern="1200" dirty="0">
                <a:solidFill>
                  <a:schemeClr val="tx1"/>
                </a:solidFill>
                <a:latin typeface="+mj-lt"/>
                <a:ea typeface="+mn-ea"/>
                <a:cs typeface="+mn-cs"/>
              </a:rPr>
              <a:t>Topics for the year</a:t>
            </a:r>
          </a:p>
          <a:p>
            <a:pPr defTabSz="434066">
              <a:spcAft>
                <a:spcPts val="564"/>
              </a:spcAft>
            </a:pPr>
            <a:endParaRPr lang="en-GB" sz="3008" b="1" u="sng" dirty="0">
              <a:latin typeface="+mj-lt"/>
            </a:endParaRPr>
          </a:p>
          <a:p>
            <a:pPr defTabSz="434066">
              <a:spcAft>
                <a:spcPts val="564"/>
              </a:spcAft>
            </a:pPr>
            <a:r>
              <a:rPr lang="en-GB" sz="3008" dirty="0">
                <a:latin typeface="+mj-lt"/>
              </a:rPr>
              <a:t>Autumn term – Local study exploring </a:t>
            </a:r>
            <a:r>
              <a:rPr lang="en-GB" sz="3008" dirty="0" err="1">
                <a:latin typeface="+mj-lt"/>
              </a:rPr>
              <a:t>Cassington</a:t>
            </a:r>
            <a:r>
              <a:rPr lang="en-GB" sz="3008" dirty="0">
                <a:latin typeface="+mj-lt"/>
              </a:rPr>
              <a:t>, Witney and Oxford – map reading.</a:t>
            </a:r>
          </a:p>
          <a:p>
            <a:pPr defTabSz="434066">
              <a:spcAft>
                <a:spcPts val="564"/>
              </a:spcAft>
            </a:pPr>
            <a:endParaRPr lang="en-GB" sz="3008" kern="1200" dirty="0">
              <a:solidFill>
                <a:schemeClr val="tx1"/>
              </a:solidFill>
              <a:latin typeface="+mj-lt"/>
              <a:ea typeface="+mn-ea"/>
              <a:cs typeface="+mn-cs"/>
            </a:endParaRPr>
          </a:p>
          <a:p>
            <a:pPr defTabSz="434066">
              <a:spcAft>
                <a:spcPts val="564"/>
              </a:spcAft>
            </a:pPr>
            <a:r>
              <a:rPr lang="en-GB" sz="3008" dirty="0">
                <a:latin typeface="+mj-lt"/>
              </a:rPr>
              <a:t>Spring term – The Romans. </a:t>
            </a:r>
          </a:p>
          <a:p>
            <a:pPr defTabSz="434066">
              <a:spcAft>
                <a:spcPts val="564"/>
              </a:spcAft>
            </a:pPr>
            <a:endParaRPr lang="en-GB" sz="3008" kern="1200" dirty="0">
              <a:solidFill>
                <a:schemeClr val="tx1"/>
              </a:solidFill>
              <a:latin typeface="+mj-lt"/>
              <a:ea typeface="+mn-ea"/>
              <a:cs typeface="+mn-cs"/>
            </a:endParaRPr>
          </a:p>
          <a:p>
            <a:pPr defTabSz="434066">
              <a:spcAft>
                <a:spcPts val="564"/>
              </a:spcAft>
            </a:pPr>
            <a:r>
              <a:rPr lang="en-GB" sz="3008" dirty="0">
                <a:latin typeface="+mj-lt"/>
              </a:rPr>
              <a:t>Summer term – Extreme Earth.</a:t>
            </a:r>
            <a:endParaRPr lang="en-GB" sz="2658" kern="1200" dirty="0">
              <a:solidFill>
                <a:schemeClr val="tx1"/>
              </a:solidFill>
              <a:latin typeface="+mj-lt"/>
              <a:ea typeface="+mn-ea"/>
              <a:cs typeface="+mn-cs"/>
            </a:endParaRPr>
          </a:p>
          <a:p>
            <a:pPr>
              <a:spcAft>
                <a:spcPts val="600"/>
              </a:spcAft>
            </a:pPr>
            <a:endParaRPr lang="en-GB" dirty="0"/>
          </a:p>
        </p:txBody>
      </p:sp>
    </p:spTree>
    <p:extLst>
      <p:ext uri="{BB962C8B-B14F-4D97-AF65-F5344CB8AC3E}">
        <p14:creationId xmlns:p14="http://schemas.microsoft.com/office/powerpoint/2010/main" val="979150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43EFC75-D61F-4CEA-9817-11CC86030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C02F3DD-3E32-4AF8-BFA1-D131A6B4B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72772" y="2544422"/>
            <a:ext cx="7525905" cy="2607464"/>
          </a:xfrm>
        </p:spPr>
        <p:txBody>
          <a:bodyPr/>
          <a:lstStyle/>
          <a:p>
            <a:pPr defTabSz="868131">
              <a:spcBef>
                <a:spcPts val="1234"/>
              </a:spcBef>
            </a:pPr>
            <a:endParaRPr lang="en-GB" sz="2658" kern="1200">
              <a:solidFill>
                <a:schemeClr val="bg1"/>
              </a:solidFill>
              <a:latin typeface="+mj-lt"/>
              <a:ea typeface="+mn-ea"/>
              <a:cs typeface="+mn-cs"/>
            </a:endParaRPr>
          </a:p>
          <a:p>
            <a:endParaRPr lang="en-GB" dirty="0"/>
          </a:p>
        </p:txBody>
      </p:sp>
      <p:sp>
        <p:nvSpPr>
          <p:cNvPr id="4" name="TextBox 3"/>
          <p:cNvSpPr txBox="1"/>
          <p:nvPr/>
        </p:nvSpPr>
        <p:spPr>
          <a:xfrm>
            <a:off x="453515" y="603081"/>
            <a:ext cx="7964418" cy="909160"/>
          </a:xfrm>
          <a:prstGeom prst="rect">
            <a:avLst/>
          </a:prstGeom>
          <a:noFill/>
        </p:spPr>
        <p:txBody>
          <a:bodyPr wrap="square" rtlCol="0">
            <a:spAutoFit/>
          </a:bodyPr>
          <a:lstStyle/>
          <a:p>
            <a:pPr defTabSz="434066">
              <a:spcAft>
                <a:spcPts val="564"/>
              </a:spcAft>
            </a:pPr>
            <a:r>
              <a:rPr lang="en-GB" sz="3008" b="1" u="sng" kern="1200" dirty="0">
                <a:solidFill>
                  <a:schemeClr val="tx1"/>
                </a:solidFill>
                <a:latin typeface="+mj-lt"/>
                <a:ea typeface="+mn-ea"/>
                <a:cs typeface="+mn-cs"/>
              </a:rPr>
              <a:t>General timetable</a:t>
            </a:r>
            <a:endParaRPr lang="en-GB" sz="2658" kern="1200" dirty="0">
              <a:solidFill>
                <a:schemeClr val="tx1"/>
              </a:solidFill>
              <a:latin typeface="+mj-lt"/>
              <a:ea typeface="+mn-ea"/>
              <a:cs typeface="+mn-cs"/>
            </a:endParaRPr>
          </a:p>
          <a:p>
            <a:pPr>
              <a:spcAft>
                <a:spcPts val="600"/>
              </a:spcAft>
            </a:pPr>
            <a:endParaRPr lang="en-GB" dirty="0"/>
          </a:p>
        </p:txBody>
      </p:sp>
      <p:graphicFrame>
        <p:nvGraphicFramePr>
          <p:cNvPr id="2" name="Table 4">
            <a:extLst>
              <a:ext uri="{FF2B5EF4-FFF2-40B4-BE49-F238E27FC236}">
                <a16:creationId xmlns:a16="http://schemas.microsoft.com/office/drawing/2014/main" id="{039F321C-C7F0-0FAF-1E10-13C407B68447}"/>
              </a:ext>
            </a:extLst>
          </p:cNvPr>
          <p:cNvGraphicFramePr>
            <a:graphicFrameLocks noGrp="1"/>
          </p:cNvGraphicFramePr>
          <p:nvPr>
            <p:extLst>
              <p:ext uri="{D42A27DB-BD31-4B8C-83A1-F6EECF244321}">
                <p14:modId xmlns:p14="http://schemas.microsoft.com/office/powerpoint/2010/main" val="3527135558"/>
              </p:ext>
            </p:extLst>
          </p:nvPr>
        </p:nvGraphicFramePr>
        <p:xfrm>
          <a:off x="357759" y="1507542"/>
          <a:ext cx="8428481" cy="4480560"/>
        </p:xfrm>
        <a:graphic>
          <a:graphicData uri="http://schemas.openxmlformats.org/drawingml/2006/table">
            <a:tbl>
              <a:tblPr firstRow="1" bandRow="1">
                <a:tableStyleId>{5C22544A-7EE6-4342-B048-85BDC9FD1C3A}</a:tableStyleId>
              </a:tblPr>
              <a:tblGrid>
                <a:gridCol w="922918">
                  <a:extLst>
                    <a:ext uri="{9D8B030D-6E8A-4147-A177-3AD203B41FA5}">
                      <a16:colId xmlns:a16="http://schemas.microsoft.com/office/drawing/2014/main" val="939458009"/>
                    </a:ext>
                  </a:extLst>
                </a:gridCol>
                <a:gridCol w="1363928">
                  <a:extLst>
                    <a:ext uri="{9D8B030D-6E8A-4147-A177-3AD203B41FA5}">
                      <a16:colId xmlns:a16="http://schemas.microsoft.com/office/drawing/2014/main" val="2848945757"/>
                    </a:ext>
                  </a:extLst>
                </a:gridCol>
                <a:gridCol w="1636713">
                  <a:extLst>
                    <a:ext uri="{9D8B030D-6E8A-4147-A177-3AD203B41FA5}">
                      <a16:colId xmlns:a16="http://schemas.microsoft.com/office/drawing/2014/main" val="1519820573"/>
                    </a:ext>
                  </a:extLst>
                </a:gridCol>
                <a:gridCol w="1586826">
                  <a:extLst>
                    <a:ext uri="{9D8B030D-6E8A-4147-A177-3AD203B41FA5}">
                      <a16:colId xmlns:a16="http://schemas.microsoft.com/office/drawing/2014/main" val="2894914427"/>
                    </a:ext>
                  </a:extLst>
                </a:gridCol>
                <a:gridCol w="1513350">
                  <a:extLst>
                    <a:ext uri="{9D8B030D-6E8A-4147-A177-3AD203B41FA5}">
                      <a16:colId xmlns:a16="http://schemas.microsoft.com/office/drawing/2014/main" val="3235598719"/>
                    </a:ext>
                  </a:extLst>
                </a:gridCol>
                <a:gridCol w="1404746">
                  <a:extLst>
                    <a:ext uri="{9D8B030D-6E8A-4147-A177-3AD203B41FA5}">
                      <a16:colId xmlns:a16="http://schemas.microsoft.com/office/drawing/2014/main" val="2526349267"/>
                    </a:ext>
                  </a:extLst>
                </a:gridCol>
              </a:tblGrid>
              <a:tr h="426742">
                <a:tc>
                  <a:txBody>
                    <a:bodyPr/>
                    <a:lstStyle/>
                    <a:p>
                      <a:endParaRPr lang="en-GB"/>
                    </a:p>
                  </a:txBody>
                  <a:tcPr/>
                </a:tc>
                <a:tc>
                  <a:txBody>
                    <a:bodyPr/>
                    <a:lstStyle/>
                    <a:p>
                      <a:r>
                        <a:rPr lang="en-GB" sz="2400" dirty="0"/>
                        <a:t>Monday</a:t>
                      </a:r>
                    </a:p>
                  </a:txBody>
                  <a:tcPr/>
                </a:tc>
                <a:tc>
                  <a:txBody>
                    <a:bodyPr/>
                    <a:lstStyle/>
                    <a:p>
                      <a:r>
                        <a:rPr lang="en-GB" sz="2400" dirty="0"/>
                        <a:t>Tuesday</a:t>
                      </a:r>
                    </a:p>
                  </a:txBody>
                  <a:tcPr/>
                </a:tc>
                <a:tc>
                  <a:txBody>
                    <a:bodyPr/>
                    <a:lstStyle/>
                    <a:p>
                      <a:r>
                        <a:rPr lang="en-GB" sz="2400" dirty="0"/>
                        <a:t>Wednesday</a:t>
                      </a:r>
                    </a:p>
                  </a:txBody>
                  <a:tcPr/>
                </a:tc>
                <a:tc>
                  <a:txBody>
                    <a:bodyPr/>
                    <a:lstStyle/>
                    <a:p>
                      <a:r>
                        <a:rPr lang="en-GB" sz="2400" dirty="0"/>
                        <a:t>Thursday</a:t>
                      </a:r>
                    </a:p>
                  </a:txBody>
                  <a:tcPr/>
                </a:tc>
                <a:tc>
                  <a:txBody>
                    <a:bodyPr/>
                    <a:lstStyle/>
                    <a:p>
                      <a:r>
                        <a:rPr lang="en-GB" sz="2400" dirty="0"/>
                        <a:t>Friday</a:t>
                      </a:r>
                    </a:p>
                  </a:txBody>
                  <a:tcPr/>
                </a:tc>
                <a:extLst>
                  <a:ext uri="{0D108BD9-81ED-4DB2-BD59-A6C34878D82A}">
                    <a16:rowId xmlns:a16="http://schemas.microsoft.com/office/drawing/2014/main" val="3492801027"/>
                  </a:ext>
                </a:extLst>
              </a:tr>
              <a:tr h="1061489">
                <a:tc>
                  <a:txBody>
                    <a:bodyPr/>
                    <a:lstStyle/>
                    <a:p>
                      <a:r>
                        <a:rPr lang="en-GB" sz="2400" b="1" dirty="0"/>
                        <a:t>AM</a:t>
                      </a:r>
                    </a:p>
                  </a:txBody>
                  <a:tcPr/>
                </a:tc>
                <a:tc>
                  <a:txBody>
                    <a:bodyPr/>
                    <a:lstStyle/>
                    <a:p>
                      <a:r>
                        <a:rPr lang="en-GB" dirty="0"/>
                        <a:t>RWI, spelling test</a:t>
                      </a:r>
                    </a:p>
                    <a:p>
                      <a:endParaRPr lang="en-GB" dirty="0"/>
                    </a:p>
                    <a:p>
                      <a:r>
                        <a:rPr lang="en-GB" dirty="0"/>
                        <a:t>English</a:t>
                      </a:r>
                    </a:p>
                    <a:p>
                      <a:endParaRPr lang="en-GB" dirty="0"/>
                    </a:p>
                    <a:p>
                      <a:r>
                        <a:rPr lang="en-GB" dirty="0"/>
                        <a:t>Maths</a:t>
                      </a:r>
                    </a:p>
                  </a:txBody>
                  <a:tcPr/>
                </a:tc>
                <a:tc>
                  <a:txBody>
                    <a:bodyPr/>
                    <a:lstStyle/>
                    <a:p>
                      <a:r>
                        <a:rPr lang="en-GB" dirty="0"/>
                        <a:t>RWI, spellings or grammar session</a:t>
                      </a:r>
                    </a:p>
                    <a:p>
                      <a:endParaRPr lang="en-GB" dirty="0"/>
                    </a:p>
                    <a:p>
                      <a:r>
                        <a:rPr lang="en-GB" dirty="0"/>
                        <a:t>English</a:t>
                      </a:r>
                    </a:p>
                    <a:p>
                      <a:endParaRPr lang="en-GB" dirty="0"/>
                    </a:p>
                    <a:p>
                      <a:r>
                        <a:rPr lang="en-GB" dirty="0"/>
                        <a:t>Maths</a:t>
                      </a:r>
                    </a:p>
                  </a:txBody>
                  <a:tcPr/>
                </a:tc>
                <a:tc>
                  <a:txBody>
                    <a:bodyPr/>
                    <a:lstStyle/>
                    <a:p>
                      <a:r>
                        <a:rPr lang="en-GB" dirty="0"/>
                        <a:t>RWI, spellings or grammar session</a:t>
                      </a:r>
                    </a:p>
                    <a:p>
                      <a:endParaRPr lang="en-GB" dirty="0"/>
                    </a:p>
                    <a:p>
                      <a:r>
                        <a:rPr lang="en-GB" dirty="0"/>
                        <a:t>English</a:t>
                      </a:r>
                    </a:p>
                    <a:p>
                      <a:endParaRPr lang="en-GB" dirty="0"/>
                    </a:p>
                    <a:p>
                      <a:r>
                        <a:rPr lang="en-GB" dirty="0"/>
                        <a:t>Maths</a:t>
                      </a:r>
                    </a:p>
                  </a:txBody>
                  <a:tcPr/>
                </a:tc>
                <a:tc>
                  <a:txBody>
                    <a:bodyPr/>
                    <a:lstStyle/>
                    <a:p>
                      <a:r>
                        <a:rPr lang="en-GB" dirty="0"/>
                        <a:t>RWI</a:t>
                      </a:r>
                    </a:p>
                    <a:p>
                      <a:r>
                        <a:rPr lang="en-GB" dirty="0"/>
                        <a:t>Times tables practice</a:t>
                      </a:r>
                    </a:p>
                    <a:p>
                      <a:endParaRPr lang="en-GB" dirty="0"/>
                    </a:p>
                    <a:p>
                      <a:r>
                        <a:rPr lang="en-GB" dirty="0"/>
                        <a:t>English</a:t>
                      </a:r>
                    </a:p>
                    <a:p>
                      <a:endParaRPr lang="en-GB" dirty="0"/>
                    </a:p>
                    <a:p>
                      <a:r>
                        <a:rPr lang="en-GB" dirty="0"/>
                        <a:t>Maths</a:t>
                      </a:r>
                    </a:p>
                    <a:p>
                      <a:endParaRPr lang="en-GB" dirty="0"/>
                    </a:p>
                  </a:txBody>
                  <a:tcPr/>
                </a:tc>
                <a:tc>
                  <a:txBody>
                    <a:bodyPr/>
                    <a:lstStyle/>
                    <a:p>
                      <a:r>
                        <a:rPr lang="en-GB" dirty="0"/>
                        <a:t>Times tables test</a:t>
                      </a:r>
                    </a:p>
                    <a:p>
                      <a:r>
                        <a:rPr lang="en-GB" dirty="0"/>
                        <a:t>Arithmetic test</a:t>
                      </a:r>
                    </a:p>
                    <a:p>
                      <a:endParaRPr lang="en-GB" dirty="0"/>
                    </a:p>
                    <a:p>
                      <a:r>
                        <a:rPr lang="en-GB" dirty="0"/>
                        <a:t>English </a:t>
                      </a:r>
                    </a:p>
                    <a:p>
                      <a:endParaRPr lang="en-GB" dirty="0"/>
                    </a:p>
                    <a:p>
                      <a:r>
                        <a:rPr lang="en-GB" dirty="0"/>
                        <a:t>Maths</a:t>
                      </a:r>
                    </a:p>
                  </a:txBody>
                  <a:tcPr/>
                </a:tc>
                <a:extLst>
                  <a:ext uri="{0D108BD9-81ED-4DB2-BD59-A6C34878D82A}">
                    <a16:rowId xmlns:a16="http://schemas.microsoft.com/office/drawing/2014/main" val="585383579"/>
                  </a:ext>
                </a:extLst>
              </a:tr>
              <a:tr h="1061489">
                <a:tc>
                  <a:txBody>
                    <a:bodyPr/>
                    <a:lstStyle/>
                    <a:p>
                      <a:r>
                        <a:rPr lang="en-GB" sz="2400" b="1" dirty="0"/>
                        <a:t>PM</a:t>
                      </a:r>
                    </a:p>
                  </a:txBody>
                  <a:tcPr/>
                </a:tc>
                <a:tc>
                  <a:txBody>
                    <a:bodyPr/>
                    <a:lstStyle/>
                    <a:p>
                      <a:r>
                        <a:rPr lang="en-GB" dirty="0"/>
                        <a:t>RE</a:t>
                      </a:r>
                    </a:p>
                    <a:p>
                      <a:endParaRPr lang="en-GB" dirty="0"/>
                    </a:p>
                    <a:p>
                      <a:r>
                        <a:rPr lang="en-GB" dirty="0"/>
                        <a:t>PE</a:t>
                      </a:r>
                    </a:p>
                  </a:txBody>
                  <a:tcPr/>
                </a:tc>
                <a:tc>
                  <a:txBody>
                    <a:bodyPr/>
                    <a:lstStyle/>
                    <a:p>
                      <a:r>
                        <a:rPr lang="en-GB" dirty="0"/>
                        <a:t>PE</a:t>
                      </a:r>
                    </a:p>
                    <a:p>
                      <a:endParaRPr lang="en-GB" dirty="0"/>
                    </a:p>
                    <a:p>
                      <a:r>
                        <a:rPr lang="en-GB" dirty="0"/>
                        <a:t>Mandarin and reading interventions</a:t>
                      </a:r>
                    </a:p>
                  </a:txBody>
                  <a:tcPr/>
                </a:tc>
                <a:tc>
                  <a:txBody>
                    <a:bodyPr/>
                    <a:lstStyle/>
                    <a:p>
                      <a:r>
                        <a:rPr lang="en-GB" dirty="0"/>
                        <a:t>Science</a:t>
                      </a:r>
                    </a:p>
                  </a:txBody>
                  <a:tcPr/>
                </a:tc>
                <a:tc>
                  <a:txBody>
                    <a:bodyPr/>
                    <a:lstStyle/>
                    <a:p>
                      <a:r>
                        <a:rPr lang="en-GB" dirty="0"/>
                        <a:t>99 club – quick mental maths</a:t>
                      </a:r>
                    </a:p>
                    <a:p>
                      <a:endParaRPr lang="en-GB" dirty="0"/>
                    </a:p>
                    <a:p>
                      <a:r>
                        <a:rPr lang="en-GB" dirty="0"/>
                        <a:t>Topic/Art/DT/Computing</a:t>
                      </a:r>
                    </a:p>
                  </a:txBody>
                  <a:tcPr/>
                </a:tc>
                <a:tc>
                  <a:txBody>
                    <a:bodyPr/>
                    <a:lstStyle/>
                    <a:p>
                      <a:r>
                        <a:rPr lang="en-GB" dirty="0"/>
                        <a:t>Whole class reading</a:t>
                      </a:r>
                    </a:p>
                    <a:p>
                      <a:endParaRPr lang="en-GB" dirty="0"/>
                    </a:p>
                    <a:p>
                      <a:r>
                        <a:rPr lang="en-GB" dirty="0"/>
                        <a:t>PSHRE</a:t>
                      </a:r>
                    </a:p>
                    <a:p>
                      <a:endParaRPr lang="en-GB" dirty="0"/>
                    </a:p>
                    <a:p>
                      <a:r>
                        <a:rPr lang="en-GB" dirty="0"/>
                        <a:t>Music</a:t>
                      </a:r>
                    </a:p>
                  </a:txBody>
                  <a:tcPr/>
                </a:tc>
                <a:extLst>
                  <a:ext uri="{0D108BD9-81ED-4DB2-BD59-A6C34878D82A}">
                    <a16:rowId xmlns:a16="http://schemas.microsoft.com/office/drawing/2014/main" val="718376330"/>
                  </a:ext>
                </a:extLst>
              </a:tr>
            </a:tbl>
          </a:graphicData>
        </a:graphic>
      </p:graphicFrame>
    </p:spTree>
    <p:extLst>
      <p:ext uri="{BB962C8B-B14F-4D97-AF65-F5344CB8AC3E}">
        <p14:creationId xmlns:p14="http://schemas.microsoft.com/office/powerpoint/2010/main" val="3076980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6F6937-3B5A-4391-9F37-58A571B36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17D65B-E056-4F95-BC6D-BFE62B961577}"/>
              </a:ext>
            </a:extLst>
          </p:cNvPr>
          <p:cNvSpPr>
            <a:spLocks noGrp="1"/>
          </p:cNvSpPr>
          <p:nvPr>
            <p:ph type="title"/>
          </p:nvPr>
        </p:nvSpPr>
        <p:spPr>
          <a:xfrm>
            <a:off x="246459" y="936711"/>
            <a:ext cx="2551392" cy="4984578"/>
          </a:xfrm>
        </p:spPr>
        <p:txBody>
          <a:bodyPr>
            <a:normAutofit/>
          </a:bodyPr>
          <a:lstStyle/>
          <a:p>
            <a:r>
              <a:rPr lang="en-GB" sz="4000" b="1" u="sng" dirty="0">
                <a:solidFill>
                  <a:srgbClr val="FFFFFF"/>
                </a:solidFill>
              </a:rPr>
              <a:t>Trips/Events</a:t>
            </a:r>
          </a:p>
        </p:txBody>
      </p:sp>
      <p:sp>
        <p:nvSpPr>
          <p:cNvPr id="3" name="Content Placeholder 2">
            <a:extLst>
              <a:ext uri="{FF2B5EF4-FFF2-40B4-BE49-F238E27FC236}">
                <a16:creationId xmlns:a16="http://schemas.microsoft.com/office/drawing/2014/main" id="{09366172-C3CF-4E88-82DE-7BA7C631D60B}"/>
              </a:ext>
            </a:extLst>
          </p:cNvPr>
          <p:cNvSpPr>
            <a:spLocks noGrp="1"/>
          </p:cNvSpPr>
          <p:nvPr>
            <p:ph idx="1"/>
          </p:nvPr>
        </p:nvSpPr>
        <p:spPr>
          <a:xfrm>
            <a:off x="3435558" y="490667"/>
            <a:ext cx="5436750" cy="5876665"/>
          </a:xfrm>
        </p:spPr>
        <p:txBody>
          <a:bodyPr anchor="ctr">
            <a:normAutofit lnSpcReduction="10000"/>
          </a:bodyPr>
          <a:lstStyle/>
          <a:p>
            <a:pPr marL="0" indent="0">
              <a:buNone/>
            </a:pPr>
            <a:r>
              <a:rPr lang="en-GB" dirty="0">
                <a:latin typeface="+mj-lt"/>
                <a:cs typeface="Arial" panose="020B0604020202020204" pitchFamily="34" charset="0"/>
              </a:rPr>
              <a:t>Trip to the Story Museum – September</a:t>
            </a:r>
          </a:p>
          <a:p>
            <a:pPr marL="0" indent="0">
              <a:buNone/>
            </a:pPr>
            <a:r>
              <a:rPr lang="en-GB" dirty="0">
                <a:latin typeface="+mj-lt"/>
                <a:cs typeface="Arial" panose="020B0604020202020204" pitchFamily="34" charset="0"/>
              </a:rPr>
              <a:t>Linked to our creative writing in English</a:t>
            </a:r>
          </a:p>
          <a:p>
            <a:pPr marL="0" indent="0">
              <a:buNone/>
            </a:pPr>
            <a:endParaRPr lang="en-GB" dirty="0">
              <a:latin typeface="+mj-lt"/>
              <a:cs typeface="Arial" panose="020B0604020202020204" pitchFamily="34" charset="0"/>
            </a:endParaRPr>
          </a:p>
          <a:p>
            <a:pPr marL="0" indent="0">
              <a:buNone/>
            </a:pPr>
            <a:r>
              <a:rPr lang="en-GB" dirty="0">
                <a:latin typeface="+mj-lt"/>
                <a:cs typeface="Arial" panose="020B0604020202020204" pitchFamily="34" charset="0"/>
              </a:rPr>
              <a:t>Milestone moments – Bring your pet to school day – December</a:t>
            </a:r>
          </a:p>
          <a:p>
            <a:pPr marL="0" indent="0">
              <a:buNone/>
            </a:pPr>
            <a:r>
              <a:rPr lang="en-GB" dirty="0">
                <a:latin typeface="+mj-lt"/>
                <a:cs typeface="Arial" panose="020B0604020202020204" pitchFamily="34" charset="0"/>
              </a:rPr>
              <a:t>Link to science topic on animals and living things</a:t>
            </a:r>
          </a:p>
          <a:p>
            <a:pPr marL="0" indent="0">
              <a:buNone/>
            </a:pPr>
            <a:endParaRPr lang="en-GB" dirty="0">
              <a:latin typeface="+mj-lt"/>
              <a:cs typeface="Arial" panose="020B0604020202020204" pitchFamily="34" charset="0"/>
            </a:endParaRPr>
          </a:p>
          <a:p>
            <a:pPr marL="0" indent="0">
              <a:buNone/>
            </a:pPr>
            <a:r>
              <a:rPr lang="en-GB" dirty="0">
                <a:latin typeface="+mj-lt"/>
                <a:cs typeface="Arial" panose="020B0604020202020204" pitchFamily="34" charset="0"/>
              </a:rPr>
              <a:t>Trip to Chedworth Roman Villa – Feb/March</a:t>
            </a:r>
          </a:p>
          <a:p>
            <a:pPr marL="0" indent="0">
              <a:buNone/>
            </a:pPr>
            <a:r>
              <a:rPr lang="en-GB" dirty="0">
                <a:latin typeface="+mj-lt"/>
                <a:cs typeface="Arial" panose="020B0604020202020204" pitchFamily="34" charset="0"/>
              </a:rPr>
              <a:t>Linked to Roman topic</a:t>
            </a:r>
          </a:p>
          <a:p>
            <a:pPr marL="0" indent="0">
              <a:buNone/>
            </a:pPr>
            <a:endParaRPr lang="en-GB" dirty="0">
              <a:latin typeface="+mj-lt"/>
              <a:cs typeface="Arial" panose="020B0604020202020204" pitchFamily="34" charset="0"/>
            </a:endParaRPr>
          </a:p>
          <a:p>
            <a:pPr marL="0" indent="0">
              <a:buNone/>
            </a:pPr>
            <a:r>
              <a:rPr lang="en-GB" dirty="0">
                <a:latin typeface="+mj-lt"/>
                <a:cs typeface="Arial" panose="020B0604020202020204" pitchFamily="34" charset="0"/>
              </a:rPr>
              <a:t>Trip to a Hindu Mandir – March/April/May</a:t>
            </a:r>
          </a:p>
          <a:p>
            <a:pPr marL="0" indent="0">
              <a:buNone/>
            </a:pPr>
            <a:r>
              <a:rPr lang="en-GB" dirty="0">
                <a:latin typeface="+mj-lt"/>
                <a:cs typeface="Arial" panose="020B0604020202020204" pitchFamily="34" charset="0"/>
              </a:rPr>
              <a:t>Linked to RE</a:t>
            </a:r>
          </a:p>
          <a:p>
            <a:pPr marL="0" indent="0">
              <a:buNone/>
            </a:pPr>
            <a:endParaRPr lang="en-GB" dirty="0">
              <a:latin typeface="+mj-lt"/>
              <a:cs typeface="Arial" panose="020B0604020202020204" pitchFamily="34" charset="0"/>
            </a:endParaRPr>
          </a:p>
        </p:txBody>
      </p:sp>
    </p:spTree>
    <p:extLst>
      <p:ext uri="{BB962C8B-B14F-4D97-AF65-F5344CB8AC3E}">
        <p14:creationId xmlns:p14="http://schemas.microsoft.com/office/powerpoint/2010/main" val="2885351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D6F6937-3B5A-4391-9F37-58A571B36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2797FB-880F-DD20-9B14-D6F04FE226F7}"/>
              </a:ext>
            </a:extLst>
          </p:cNvPr>
          <p:cNvSpPr>
            <a:spLocks noGrp="1"/>
          </p:cNvSpPr>
          <p:nvPr>
            <p:ph type="title"/>
          </p:nvPr>
        </p:nvSpPr>
        <p:spPr>
          <a:xfrm>
            <a:off x="492918" y="936711"/>
            <a:ext cx="2241198" cy="4984578"/>
          </a:xfrm>
        </p:spPr>
        <p:txBody>
          <a:bodyPr>
            <a:normAutofit/>
          </a:bodyPr>
          <a:lstStyle/>
          <a:p>
            <a:r>
              <a:rPr lang="en-GB" sz="3800">
                <a:solidFill>
                  <a:srgbClr val="FFFFFF"/>
                </a:solidFill>
              </a:rPr>
              <a:t>Key points</a:t>
            </a:r>
          </a:p>
        </p:txBody>
      </p:sp>
      <p:sp>
        <p:nvSpPr>
          <p:cNvPr id="3" name="Content Placeholder 2">
            <a:extLst>
              <a:ext uri="{FF2B5EF4-FFF2-40B4-BE49-F238E27FC236}">
                <a16:creationId xmlns:a16="http://schemas.microsoft.com/office/drawing/2014/main" id="{4C12E95A-AAAD-56E7-05F6-EDBEE7CCBA9C}"/>
              </a:ext>
            </a:extLst>
          </p:cNvPr>
          <p:cNvSpPr>
            <a:spLocks noGrp="1"/>
          </p:cNvSpPr>
          <p:nvPr>
            <p:ph idx="1"/>
          </p:nvPr>
        </p:nvSpPr>
        <p:spPr>
          <a:xfrm>
            <a:off x="3200539" y="634683"/>
            <a:ext cx="5776162" cy="5588633"/>
          </a:xfrm>
        </p:spPr>
        <p:txBody>
          <a:bodyPr anchor="ctr">
            <a:normAutofit/>
          </a:bodyPr>
          <a:lstStyle/>
          <a:p>
            <a:r>
              <a:rPr lang="en-GB" sz="2800" dirty="0"/>
              <a:t>- Spellings are set on a Monday, given as a sheet and on google classroom.</a:t>
            </a:r>
          </a:p>
          <a:p>
            <a:r>
              <a:rPr lang="en-GB" sz="2800" dirty="0"/>
              <a:t>- Spellings are tested on a Monday.</a:t>
            </a:r>
          </a:p>
          <a:p>
            <a:r>
              <a:rPr lang="en-GB" sz="2800" dirty="0"/>
              <a:t>- PE days are Mondays and Tuesdays.</a:t>
            </a:r>
          </a:p>
          <a:p>
            <a:r>
              <a:rPr lang="en-GB" sz="2800" dirty="0"/>
              <a:t>- Maths homework is set on a Friday on Mathletics – or a sheet if needed.</a:t>
            </a:r>
          </a:p>
          <a:p>
            <a:r>
              <a:rPr lang="en-GB" sz="2800" dirty="0"/>
              <a:t>- Maths homework should be done by the following Thursday.</a:t>
            </a:r>
          </a:p>
          <a:p>
            <a:r>
              <a:rPr lang="en-GB" sz="2800" dirty="0"/>
              <a:t>- Frequent practice on TTRS.</a:t>
            </a:r>
          </a:p>
          <a:p>
            <a:r>
              <a:rPr lang="en-GB" sz="2800" dirty="0"/>
              <a:t>- Snacks – fruit, fruit alternatives e.g. yoyo bars, cereal bars, but no chocolate.</a:t>
            </a:r>
          </a:p>
        </p:txBody>
      </p:sp>
    </p:spTree>
    <p:extLst>
      <p:ext uri="{BB962C8B-B14F-4D97-AF65-F5344CB8AC3E}">
        <p14:creationId xmlns:p14="http://schemas.microsoft.com/office/powerpoint/2010/main" val="44118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008B3-5992-C2F9-973D-8C4DD3F1C025}"/>
              </a:ext>
            </a:extLst>
          </p:cNvPr>
          <p:cNvSpPr>
            <a:spLocks noGrp="1"/>
          </p:cNvSpPr>
          <p:nvPr>
            <p:ph type="title"/>
          </p:nvPr>
        </p:nvSpPr>
        <p:spPr/>
        <p:txBody>
          <a:bodyPr/>
          <a:lstStyle/>
          <a:p>
            <a:r>
              <a:rPr lang="en-GB" dirty="0"/>
              <a:t>Useful links</a:t>
            </a:r>
          </a:p>
        </p:txBody>
      </p:sp>
      <p:sp>
        <p:nvSpPr>
          <p:cNvPr id="3" name="Content Placeholder 2">
            <a:extLst>
              <a:ext uri="{FF2B5EF4-FFF2-40B4-BE49-F238E27FC236}">
                <a16:creationId xmlns:a16="http://schemas.microsoft.com/office/drawing/2014/main" id="{4FCFF003-AD1F-1395-9493-09F129DC0B16}"/>
              </a:ext>
            </a:extLst>
          </p:cNvPr>
          <p:cNvSpPr>
            <a:spLocks noGrp="1"/>
          </p:cNvSpPr>
          <p:nvPr>
            <p:ph idx="1"/>
          </p:nvPr>
        </p:nvSpPr>
        <p:spPr/>
        <p:txBody>
          <a:bodyPr/>
          <a:lstStyle/>
          <a:p>
            <a:pPr marL="0" indent="0">
              <a:buNone/>
            </a:pPr>
            <a:r>
              <a:rPr lang="en-GB" dirty="0">
                <a:hlinkClick r:id="rId2"/>
              </a:rPr>
              <a:t>https://login.mathletics.com/</a:t>
            </a:r>
            <a:endParaRPr lang="en-GB" dirty="0"/>
          </a:p>
          <a:p>
            <a:pPr marL="0" indent="0">
              <a:buNone/>
            </a:pPr>
            <a:r>
              <a:rPr lang="en-GB" dirty="0">
                <a:hlinkClick r:id="rId3"/>
              </a:rPr>
              <a:t>https://play.ttrockstars.com/auth/school/student/37403</a:t>
            </a:r>
            <a:r>
              <a:rPr lang="en-GB" dirty="0"/>
              <a:t> </a:t>
            </a:r>
          </a:p>
          <a:p>
            <a:pPr marL="0" indent="0">
              <a:buNone/>
            </a:pPr>
            <a:r>
              <a:rPr lang="en-GB" dirty="0">
                <a:hlinkClick r:id="rId4"/>
              </a:rPr>
              <a:t>https://www.timestables.co.uk/</a:t>
            </a:r>
            <a:r>
              <a:rPr lang="en-GB" dirty="0"/>
              <a:t> </a:t>
            </a:r>
          </a:p>
          <a:p>
            <a:pPr marL="0" indent="0">
              <a:buNone/>
            </a:pPr>
            <a:r>
              <a:rPr lang="en-GB" dirty="0">
                <a:hlinkClick r:id="rId5"/>
              </a:rPr>
              <a:t>https://www.topmarks.co.uk/maths-games/hit-the-button</a:t>
            </a:r>
            <a:r>
              <a:rPr lang="en-GB" dirty="0"/>
              <a:t> </a:t>
            </a:r>
          </a:p>
        </p:txBody>
      </p:sp>
    </p:spTree>
    <p:extLst>
      <p:ext uri="{BB962C8B-B14F-4D97-AF65-F5344CB8AC3E}">
        <p14:creationId xmlns:p14="http://schemas.microsoft.com/office/powerpoint/2010/main" val="1913662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87AB319-64C0-4E2D-B1CD-0A970301B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CC4A892D-088E-4414-965D-1F8C4212F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99C38CD-2778-4412-81CB-2546A211C50B}"/>
              </a:ext>
            </a:extLst>
          </p:cNvPr>
          <p:cNvSpPr txBox="1"/>
          <p:nvPr/>
        </p:nvSpPr>
        <p:spPr>
          <a:xfrm>
            <a:off x="457200" y="4714251"/>
            <a:ext cx="8192729" cy="1125190"/>
          </a:xfrm>
          <a:prstGeom prst="rect">
            <a:avLst/>
          </a:prstGeom>
        </p:spPr>
        <p:txBody>
          <a:bodyPr vert="horz" lIns="91440" tIns="45720" rIns="91440" bIns="45720" rtlCol="0" anchor="b">
            <a:normAutofit/>
          </a:bodyPr>
          <a:lstStyle/>
          <a:p>
            <a:pPr defTabSz="914400">
              <a:lnSpc>
                <a:spcPct val="80000"/>
              </a:lnSpc>
              <a:spcBef>
                <a:spcPct val="0"/>
              </a:spcBef>
              <a:spcAft>
                <a:spcPts val="600"/>
              </a:spcAft>
            </a:pPr>
            <a:r>
              <a:rPr lang="en-US" sz="5700" u="sng" spc="-120">
                <a:solidFill>
                  <a:srgbClr val="FFFFFF"/>
                </a:solidFill>
                <a:latin typeface="+mj-lt"/>
                <a:ea typeface="+mj-ea"/>
                <a:cs typeface="+mj-cs"/>
              </a:rPr>
              <a:t>Homework Timetable</a:t>
            </a:r>
          </a:p>
        </p:txBody>
      </p:sp>
      <p:sp>
        <p:nvSpPr>
          <p:cNvPr id="15" name="Rectangle 14">
            <a:extLst>
              <a:ext uri="{FF2B5EF4-FFF2-40B4-BE49-F238E27FC236}">
                <a16:creationId xmlns:a16="http://schemas.microsoft.com/office/drawing/2014/main" id="{472BC85F-BF83-4D6D-A1BC-8EE5822F0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F0056A9D-1B7E-4979-8C55-550B9EFCC80D}"/>
              </a:ext>
            </a:extLst>
          </p:cNvPr>
          <p:cNvGraphicFramePr>
            <a:graphicFrameLocks noGrp="1"/>
          </p:cNvGraphicFramePr>
          <p:nvPr>
            <p:extLst>
              <p:ext uri="{D42A27DB-BD31-4B8C-83A1-F6EECF244321}">
                <p14:modId xmlns:p14="http://schemas.microsoft.com/office/powerpoint/2010/main" val="2443720350"/>
              </p:ext>
            </p:extLst>
          </p:nvPr>
        </p:nvGraphicFramePr>
        <p:xfrm>
          <a:off x="457200" y="688340"/>
          <a:ext cx="8204203" cy="3500459"/>
        </p:xfrm>
        <a:graphic>
          <a:graphicData uri="http://schemas.openxmlformats.org/drawingml/2006/table">
            <a:tbl>
              <a:tblPr firstRow="1" bandRow="1">
                <a:noFill/>
                <a:tableStyleId>{5C22544A-7EE6-4342-B048-85BDC9FD1C3A}</a:tableStyleId>
              </a:tblPr>
              <a:tblGrid>
                <a:gridCol w="1582732">
                  <a:extLst>
                    <a:ext uri="{9D8B030D-6E8A-4147-A177-3AD203B41FA5}">
                      <a16:colId xmlns:a16="http://schemas.microsoft.com/office/drawing/2014/main" val="3295460000"/>
                    </a:ext>
                  </a:extLst>
                </a:gridCol>
                <a:gridCol w="1502833">
                  <a:extLst>
                    <a:ext uri="{9D8B030D-6E8A-4147-A177-3AD203B41FA5}">
                      <a16:colId xmlns:a16="http://schemas.microsoft.com/office/drawing/2014/main" val="1673486822"/>
                    </a:ext>
                  </a:extLst>
                </a:gridCol>
                <a:gridCol w="1851484">
                  <a:extLst>
                    <a:ext uri="{9D8B030D-6E8A-4147-A177-3AD203B41FA5}">
                      <a16:colId xmlns:a16="http://schemas.microsoft.com/office/drawing/2014/main" val="4129186188"/>
                    </a:ext>
                  </a:extLst>
                </a:gridCol>
                <a:gridCol w="1633577">
                  <a:extLst>
                    <a:ext uri="{9D8B030D-6E8A-4147-A177-3AD203B41FA5}">
                      <a16:colId xmlns:a16="http://schemas.microsoft.com/office/drawing/2014/main" val="1165686075"/>
                    </a:ext>
                  </a:extLst>
                </a:gridCol>
                <a:gridCol w="1633577">
                  <a:extLst>
                    <a:ext uri="{9D8B030D-6E8A-4147-A177-3AD203B41FA5}">
                      <a16:colId xmlns:a16="http://schemas.microsoft.com/office/drawing/2014/main" val="4199414848"/>
                    </a:ext>
                  </a:extLst>
                </a:gridCol>
              </a:tblGrid>
              <a:tr h="634546">
                <a:tc>
                  <a:txBody>
                    <a:bodyPr/>
                    <a:lstStyle/>
                    <a:p>
                      <a:r>
                        <a:rPr lang="en-GB" sz="1800" b="1">
                          <a:solidFill>
                            <a:srgbClr val="FFFFFF"/>
                          </a:solidFill>
                        </a:rPr>
                        <a:t>Monday</a:t>
                      </a:r>
                    </a:p>
                  </a:txBody>
                  <a:tcPr marL="261488" marR="156893" marT="156893" marB="156893">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r>
                        <a:rPr lang="en-GB" sz="1800" b="1">
                          <a:solidFill>
                            <a:srgbClr val="FFFFFF"/>
                          </a:solidFill>
                        </a:rPr>
                        <a:t>Tuesday</a:t>
                      </a: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r>
                        <a:rPr lang="en-GB" sz="1800" b="1">
                          <a:solidFill>
                            <a:srgbClr val="FFFFFF"/>
                          </a:solidFill>
                        </a:rPr>
                        <a:t>Wednesday</a:t>
                      </a: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r>
                        <a:rPr lang="en-GB" sz="1800" b="1">
                          <a:solidFill>
                            <a:srgbClr val="FFFFFF"/>
                          </a:solidFill>
                        </a:rPr>
                        <a:t>Thursday</a:t>
                      </a: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r>
                        <a:rPr lang="en-GB" sz="1800" b="1">
                          <a:solidFill>
                            <a:srgbClr val="FFFFFF"/>
                          </a:solidFill>
                        </a:rPr>
                        <a:t>Friday</a:t>
                      </a:r>
                    </a:p>
                  </a:txBody>
                  <a:tcPr marL="261488" marR="156893" marT="156893" marB="156893">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803007657"/>
                  </a:ext>
                </a:extLst>
              </a:tr>
              <a:tr h="2865913">
                <a:tc>
                  <a:txBody>
                    <a:bodyPr/>
                    <a:lstStyle/>
                    <a:p>
                      <a:r>
                        <a:rPr lang="en-GB" sz="1800">
                          <a:solidFill>
                            <a:schemeClr val="tx1">
                              <a:lumMod val="85000"/>
                              <a:lumOff val="15000"/>
                            </a:schemeClr>
                          </a:solidFill>
                        </a:rPr>
                        <a:t>AM - Previous weeks spellings tested</a:t>
                      </a:r>
                    </a:p>
                    <a:p>
                      <a:endParaRPr lang="en-GB" sz="1800">
                        <a:solidFill>
                          <a:schemeClr val="tx1">
                            <a:lumMod val="85000"/>
                            <a:lumOff val="15000"/>
                          </a:schemeClr>
                        </a:solidFill>
                      </a:endParaRPr>
                    </a:p>
                    <a:p>
                      <a:r>
                        <a:rPr lang="en-GB" sz="1800">
                          <a:solidFill>
                            <a:schemeClr val="tx1">
                              <a:lumMod val="85000"/>
                              <a:lumOff val="15000"/>
                            </a:schemeClr>
                          </a:solidFill>
                        </a:rPr>
                        <a:t>PM - New spellings set</a:t>
                      </a:r>
                    </a:p>
                  </a:txBody>
                  <a:tcPr marL="261488" marR="156893" marT="156893" marB="156893">
                    <a:lnL w="38100" cap="flat" cmpd="sng" algn="ctr">
                      <a:no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endParaRPr lang="en-GB" sz="1800">
                        <a:solidFill>
                          <a:schemeClr val="tx1">
                            <a:lumMod val="85000"/>
                            <a:lumOff val="15000"/>
                          </a:schemeClr>
                        </a:solidFill>
                      </a:endParaRP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endParaRPr lang="en-GB" sz="1800">
                        <a:solidFill>
                          <a:schemeClr val="tx1">
                            <a:lumMod val="85000"/>
                            <a:lumOff val="15000"/>
                          </a:schemeClr>
                        </a:solidFill>
                      </a:endParaRP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r>
                        <a:rPr lang="en-GB" sz="1800">
                          <a:solidFill>
                            <a:schemeClr val="tx1">
                              <a:lumMod val="85000"/>
                              <a:lumOff val="15000"/>
                            </a:schemeClr>
                          </a:solidFill>
                        </a:rPr>
                        <a:t>Previous Maths homework returned</a:t>
                      </a:r>
                    </a:p>
                  </a:txBody>
                  <a:tcPr marL="261488" marR="156893" marT="156893" marB="156893">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14902"/>
                      </a:srgbClr>
                    </a:solidFill>
                  </a:tcPr>
                </a:tc>
                <a:tc>
                  <a:txBody>
                    <a:bodyPr/>
                    <a:lstStyle/>
                    <a:p>
                      <a:r>
                        <a:rPr lang="en-GB" sz="1800">
                          <a:solidFill>
                            <a:schemeClr val="tx1">
                              <a:lumMod val="85000"/>
                              <a:lumOff val="15000"/>
                            </a:schemeClr>
                          </a:solidFill>
                        </a:rPr>
                        <a:t>New Maths homework set</a:t>
                      </a:r>
                    </a:p>
                  </a:txBody>
                  <a:tcPr marL="261488" marR="156893" marT="156893" marB="156893">
                    <a:lnL w="38100" cap="flat" cmpd="sng" algn="ctr">
                      <a:solidFill>
                        <a:srgbClr val="FFFFFF"/>
                      </a:solidFill>
                      <a:prstDash val="solid"/>
                    </a:lnL>
                    <a:lnR w="38100" cap="flat" cmpd="sng" algn="ctr">
                      <a:noFill/>
                      <a:prstDash val="solid"/>
                    </a:lnR>
                    <a:lnT w="38100" cap="flat" cmpd="sng" algn="ctr">
                      <a:solidFill>
                        <a:srgbClr val="FFFFFF"/>
                      </a:solidFill>
                      <a:prstDash val="solid"/>
                    </a:lnT>
                    <a:lnB w="12700" cmpd="sng">
                      <a:noFill/>
                      <a:prstDash val="solid"/>
                    </a:lnB>
                    <a:solidFill>
                      <a:srgbClr val="878E8B">
                        <a:alpha val="14902"/>
                      </a:srgbClr>
                    </a:solidFill>
                  </a:tcPr>
                </a:tc>
                <a:extLst>
                  <a:ext uri="{0D108BD9-81ED-4DB2-BD59-A6C34878D82A}">
                    <a16:rowId xmlns:a16="http://schemas.microsoft.com/office/drawing/2014/main" val="2133395983"/>
                  </a:ext>
                </a:extLst>
              </a:tr>
            </a:tbl>
          </a:graphicData>
        </a:graphic>
      </p:graphicFrame>
    </p:spTree>
    <p:extLst>
      <p:ext uri="{BB962C8B-B14F-4D97-AF65-F5344CB8AC3E}">
        <p14:creationId xmlns:p14="http://schemas.microsoft.com/office/powerpoint/2010/main" val="2266539814"/>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TM03457491[[fn=Metropolitan]]</Template>
  <TotalTime>2742</TotalTime>
  <Words>1066</Words>
  <Application>Microsoft Office PowerPoint</Application>
  <PresentationFormat>On-screen Show (4:3)</PresentationFormat>
  <Paragraphs>137</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 Light</vt:lpstr>
      <vt:lpstr>Metropolitan</vt:lpstr>
      <vt:lpstr>Welcome to Maple Class </vt:lpstr>
      <vt:lpstr>Reading Spellings Mathletics Homework Times tables PE  Trips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Trips/Events</vt:lpstr>
      <vt:lpstr>Key points</vt:lpstr>
      <vt:lpstr>Useful links</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in Maple class</dc:title>
  <dc:creator>Teacher</dc:creator>
  <cp:lastModifiedBy>9313651 Ellen Williams-Sharkey</cp:lastModifiedBy>
  <cp:revision>31</cp:revision>
  <dcterms:created xsi:type="dcterms:W3CDTF">2017-09-17T19:06:34Z</dcterms:created>
  <dcterms:modified xsi:type="dcterms:W3CDTF">2023-09-11T09:51:15Z</dcterms:modified>
</cp:coreProperties>
</file>