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5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61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0" Type="http://schemas.openxmlformats.org/officeDocument/2006/relationships/slide" Target="slides/slide5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g9427f222e2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0" name="Google Shape;150;g9427f222e2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g9427f222e2_0_35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8" name="Google Shape;158;g9427f222e2_0_35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g978cd604c1_0_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8" name="Google Shape;168;g978cd604c1_0_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g9427f222e2_0_36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5" name="Google Shape;175;g9427f222e2_0_36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7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g9427f222e2_0_37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9" name="Google Shape;189;g9427f222e2_0_37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ustom layout">
  <p:cSld name="AUTOLAYOUT">
    <p:bg>
      <p:bgPr>
        <a:solidFill>
          <a:srgbClr val="FFFFFF"/>
        </a:solidFill>
      </p:bgPr>
    </p:bg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2" name="Google Shape;52;p13"/>
          <p:cNvSpPr txBox="1"/>
          <p:nvPr>
            <p:ph type="ctrTitle"/>
          </p:nvPr>
        </p:nvSpPr>
        <p:spPr>
          <a:xfrm>
            <a:off x="3019500" y="1662150"/>
            <a:ext cx="3105300" cy="1819200"/>
          </a:xfrm>
          <a:prstGeom prst="rect">
            <a:avLst/>
          </a:prstGeom>
          <a:noFill/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6161"/>
              </a:buClr>
              <a:buSzPts val="3600"/>
              <a:buNone/>
              <a:defRPr sz="3600">
                <a:solidFill>
                  <a:srgbClr val="61616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6161"/>
              </a:buClr>
              <a:buSzPts val="3600"/>
              <a:buNone/>
              <a:defRPr sz="3600">
                <a:solidFill>
                  <a:srgbClr val="61616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6161"/>
              </a:buClr>
              <a:buSzPts val="3600"/>
              <a:buNone/>
              <a:defRPr sz="3600">
                <a:solidFill>
                  <a:srgbClr val="61616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6161"/>
              </a:buClr>
              <a:buSzPts val="3600"/>
              <a:buNone/>
              <a:defRPr sz="3600">
                <a:solidFill>
                  <a:srgbClr val="61616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6161"/>
              </a:buClr>
              <a:buSzPts val="3600"/>
              <a:buNone/>
              <a:defRPr sz="3600">
                <a:solidFill>
                  <a:srgbClr val="61616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6161"/>
              </a:buClr>
              <a:buSzPts val="3600"/>
              <a:buNone/>
              <a:defRPr sz="3600">
                <a:solidFill>
                  <a:srgbClr val="61616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6161"/>
              </a:buClr>
              <a:buSzPts val="3600"/>
              <a:buNone/>
              <a:defRPr sz="3600">
                <a:solidFill>
                  <a:srgbClr val="61616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6161"/>
              </a:buClr>
              <a:buSzPts val="3600"/>
              <a:buNone/>
              <a:defRPr sz="3600">
                <a:solidFill>
                  <a:srgbClr val="61616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6161"/>
              </a:buClr>
              <a:buSzPts val="3600"/>
              <a:buNone/>
              <a:defRPr sz="3600">
                <a:solidFill>
                  <a:srgbClr val="616161"/>
                </a:solidFill>
              </a:defRPr>
            </a:lvl9pPr>
          </a:lstStyle>
          <a:p/>
        </p:txBody>
      </p:sp>
      <p:sp>
        <p:nvSpPr>
          <p:cNvPr id="53" name="Google Shape;53;p1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lt1"/>
                </a:solidFill>
              </a:defRPr>
            </a:lvl1pPr>
            <a:lvl2pPr lvl="1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lt1"/>
                </a:solidFill>
              </a:defRPr>
            </a:lvl2pPr>
            <a:lvl3pPr lvl="2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lt1"/>
                </a:solidFill>
              </a:defRPr>
            </a:lvl3pPr>
            <a:lvl4pPr lvl="3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lt1"/>
                </a:solidFill>
              </a:defRPr>
            </a:lvl4pPr>
            <a:lvl5pPr lvl="4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lt1"/>
                </a:solidFill>
              </a:defRPr>
            </a:lvl5pPr>
            <a:lvl6pPr lvl="5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lt1"/>
                </a:solidFill>
              </a:defRPr>
            </a:lvl6pPr>
            <a:lvl7pPr lvl="6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lt1"/>
                </a:solidFill>
              </a:defRPr>
            </a:lvl7pPr>
            <a:lvl8pPr lvl="7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lt1"/>
                </a:solidFill>
              </a:defRPr>
            </a:lvl8pPr>
            <a:lvl9pPr lvl="8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ustom layout 1">
  <p:cSld name="AUTOLAYOUT_1">
    <p:bg>
      <p:bgPr>
        <a:solidFill>
          <a:srgbClr val="FFFFFF"/>
        </a:solidFill>
      </p:bgPr>
    </p:bg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4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6" name="Google Shape;56;p14"/>
          <p:cNvSpPr/>
          <p:nvPr/>
        </p:nvSpPr>
        <p:spPr>
          <a:xfrm>
            <a:off x="149" y="-27"/>
            <a:ext cx="521400" cy="10287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7" name="Google Shape;57;p14"/>
          <p:cNvSpPr/>
          <p:nvPr/>
        </p:nvSpPr>
        <p:spPr>
          <a:xfrm>
            <a:off x="521314" y="-27"/>
            <a:ext cx="521400" cy="1028700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8" name="Google Shape;58;p14"/>
          <p:cNvSpPr/>
          <p:nvPr/>
        </p:nvSpPr>
        <p:spPr>
          <a:xfrm>
            <a:off x="192078" y="226164"/>
            <a:ext cx="662100" cy="662100"/>
          </a:xfrm>
          <a:prstGeom prst="chord">
            <a:avLst>
              <a:gd fmla="val 5400352" name="adj1"/>
              <a:gd fmla="val 16200000" name="adj2"/>
            </a:avLst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9" name="Google Shape;59;p14"/>
          <p:cNvSpPr/>
          <p:nvPr/>
        </p:nvSpPr>
        <p:spPr>
          <a:xfrm rot="10800000">
            <a:off x="191890" y="225986"/>
            <a:ext cx="662100" cy="662100"/>
          </a:xfrm>
          <a:prstGeom prst="chord">
            <a:avLst>
              <a:gd fmla="val 5400352" name="adj1"/>
              <a:gd fmla="val 16200000" name="adj2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0" name="Google Shape;60;p14"/>
          <p:cNvSpPr/>
          <p:nvPr/>
        </p:nvSpPr>
        <p:spPr>
          <a:xfrm>
            <a:off x="1042802" y="-27"/>
            <a:ext cx="521400" cy="10287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1" name="Google Shape;61;p14"/>
          <p:cNvSpPr/>
          <p:nvPr/>
        </p:nvSpPr>
        <p:spPr>
          <a:xfrm>
            <a:off x="1564118" y="-27"/>
            <a:ext cx="521400" cy="1028700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2" name="Google Shape;62;p14"/>
          <p:cNvSpPr/>
          <p:nvPr/>
        </p:nvSpPr>
        <p:spPr>
          <a:xfrm>
            <a:off x="1234882" y="226164"/>
            <a:ext cx="662100" cy="662100"/>
          </a:xfrm>
          <a:prstGeom prst="chord">
            <a:avLst>
              <a:gd fmla="val 5400352" name="adj1"/>
              <a:gd fmla="val 16200000" name="adj2"/>
            </a:avLst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3" name="Google Shape;63;p14"/>
          <p:cNvSpPr/>
          <p:nvPr/>
        </p:nvSpPr>
        <p:spPr>
          <a:xfrm rot="10800000">
            <a:off x="1234694" y="225986"/>
            <a:ext cx="662100" cy="662100"/>
          </a:xfrm>
          <a:prstGeom prst="chord">
            <a:avLst>
              <a:gd fmla="val 5400352" name="adj1"/>
              <a:gd fmla="val 16200000" name="adj2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4" name="Google Shape;64;p14"/>
          <p:cNvSpPr/>
          <p:nvPr/>
        </p:nvSpPr>
        <p:spPr>
          <a:xfrm>
            <a:off x="2085542" y="-27"/>
            <a:ext cx="521400" cy="10287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5" name="Google Shape;65;p14"/>
          <p:cNvSpPr/>
          <p:nvPr/>
        </p:nvSpPr>
        <p:spPr>
          <a:xfrm>
            <a:off x="2606858" y="-27"/>
            <a:ext cx="521400" cy="1028700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6" name="Google Shape;66;p14"/>
          <p:cNvSpPr/>
          <p:nvPr/>
        </p:nvSpPr>
        <p:spPr>
          <a:xfrm>
            <a:off x="2277622" y="226164"/>
            <a:ext cx="662100" cy="662100"/>
          </a:xfrm>
          <a:prstGeom prst="chord">
            <a:avLst>
              <a:gd fmla="val 5400352" name="adj1"/>
              <a:gd fmla="val 16200000" name="adj2"/>
            </a:avLst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7" name="Google Shape;67;p14"/>
          <p:cNvSpPr/>
          <p:nvPr/>
        </p:nvSpPr>
        <p:spPr>
          <a:xfrm rot="10800000">
            <a:off x="2277434" y="225986"/>
            <a:ext cx="662100" cy="662100"/>
          </a:xfrm>
          <a:prstGeom prst="chord">
            <a:avLst>
              <a:gd fmla="val 5400352" name="adj1"/>
              <a:gd fmla="val 16200000" name="adj2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8" name="Google Shape;68;p14"/>
          <p:cNvSpPr/>
          <p:nvPr/>
        </p:nvSpPr>
        <p:spPr>
          <a:xfrm>
            <a:off x="3128346" y="-27"/>
            <a:ext cx="521400" cy="10287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9" name="Google Shape;69;p14"/>
          <p:cNvSpPr/>
          <p:nvPr/>
        </p:nvSpPr>
        <p:spPr>
          <a:xfrm>
            <a:off x="3649662" y="-27"/>
            <a:ext cx="521400" cy="1028700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0" name="Google Shape;70;p14"/>
          <p:cNvSpPr/>
          <p:nvPr/>
        </p:nvSpPr>
        <p:spPr>
          <a:xfrm>
            <a:off x="3320426" y="226164"/>
            <a:ext cx="662100" cy="662100"/>
          </a:xfrm>
          <a:prstGeom prst="chord">
            <a:avLst>
              <a:gd fmla="val 5400352" name="adj1"/>
              <a:gd fmla="val 16200000" name="adj2"/>
            </a:avLst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1" name="Google Shape;71;p14"/>
          <p:cNvSpPr/>
          <p:nvPr/>
        </p:nvSpPr>
        <p:spPr>
          <a:xfrm rot="10800000">
            <a:off x="3320238" y="225986"/>
            <a:ext cx="662100" cy="662100"/>
          </a:xfrm>
          <a:prstGeom prst="chord">
            <a:avLst>
              <a:gd fmla="val 5400352" name="adj1"/>
              <a:gd fmla="val 16200000" name="adj2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2" name="Google Shape;72;p14"/>
          <p:cNvSpPr/>
          <p:nvPr/>
        </p:nvSpPr>
        <p:spPr>
          <a:xfrm>
            <a:off x="4171140" y="-26"/>
            <a:ext cx="521400" cy="10287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3" name="Google Shape;73;p14"/>
          <p:cNvSpPr/>
          <p:nvPr/>
        </p:nvSpPr>
        <p:spPr>
          <a:xfrm>
            <a:off x="4363220" y="226165"/>
            <a:ext cx="662100" cy="662100"/>
          </a:xfrm>
          <a:prstGeom prst="chord">
            <a:avLst>
              <a:gd fmla="val 5400352" name="adj1"/>
              <a:gd fmla="val 16200000" name="adj2"/>
            </a:avLst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4" name="Google Shape;74;p14"/>
          <p:cNvSpPr/>
          <p:nvPr/>
        </p:nvSpPr>
        <p:spPr>
          <a:xfrm>
            <a:off x="149" y="1028673"/>
            <a:ext cx="521400" cy="102870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5" name="Google Shape;75;p14"/>
          <p:cNvSpPr/>
          <p:nvPr/>
        </p:nvSpPr>
        <p:spPr>
          <a:xfrm>
            <a:off x="521377" y="1028673"/>
            <a:ext cx="521400" cy="1028700"/>
          </a:xfrm>
          <a:prstGeom prst="rect">
            <a:avLst/>
          </a:prstGeom>
          <a:solidFill>
            <a:srgbClr val="CCCCCC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6" name="Google Shape;76;p14"/>
          <p:cNvSpPr/>
          <p:nvPr/>
        </p:nvSpPr>
        <p:spPr>
          <a:xfrm>
            <a:off x="192078" y="1254864"/>
            <a:ext cx="662100" cy="662100"/>
          </a:xfrm>
          <a:prstGeom prst="chord">
            <a:avLst>
              <a:gd fmla="val 5400352" name="adj1"/>
              <a:gd fmla="val 16200000" name="adj2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7" name="Google Shape;77;p14"/>
          <p:cNvSpPr/>
          <p:nvPr/>
        </p:nvSpPr>
        <p:spPr>
          <a:xfrm rot="10800000">
            <a:off x="191890" y="1254686"/>
            <a:ext cx="662100" cy="662100"/>
          </a:xfrm>
          <a:prstGeom prst="chord">
            <a:avLst>
              <a:gd fmla="val 5400352" name="adj1"/>
              <a:gd fmla="val 16200000" name="adj2"/>
            </a:avLst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8" name="Google Shape;78;p14"/>
          <p:cNvSpPr/>
          <p:nvPr/>
        </p:nvSpPr>
        <p:spPr>
          <a:xfrm>
            <a:off x="1042802" y="1028673"/>
            <a:ext cx="521400" cy="102870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9" name="Google Shape;79;p14"/>
          <p:cNvSpPr/>
          <p:nvPr/>
        </p:nvSpPr>
        <p:spPr>
          <a:xfrm>
            <a:off x="1564181" y="1028673"/>
            <a:ext cx="521400" cy="1028700"/>
          </a:xfrm>
          <a:prstGeom prst="rect">
            <a:avLst/>
          </a:prstGeom>
          <a:solidFill>
            <a:srgbClr val="CCCCCC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0" name="Google Shape;80;p14"/>
          <p:cNvSpPr/>
          <p:nvPr/>
        </p:nvSpPr>
        <p:spPr>
          <a:xfrm>
            <a:off x="1234882" y="1254864"/>
            <a:ext cx="662100" cy="662100"/>
          </a:xfrm>
          <a:prstGeom prst="chord">
            <a:avLst>
              <a:gd fmla="val 5400352" name="adj1"/>
              <a:gd fmla="val 16200000" name="adj2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1" name="Google Shape;81;p14"/>
          <p:cNvSpPr/>
          <p:nvPr/>
        </p:nvSpPr>
        <p:spPr>
          <a:xfrm rot="10800000">
            <a:off x="1234694" y="1254686"/>
            <a:ext cx="662100" cy="662100"/>
          </a:xfrm>
          <a:prstGeom prst="chord">
            <a:avLst>
              <a:gd fmla="val 5400352" name="adj1"/>
              <a:gd fmla="val 16200000" name="adj2"/>
            </a:avLst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4"/>
          <p:cNvSpPr/>
          <p:nvPr/>
        </p:nvSpPr>
        <p:spPr>
          <a:xfrm>
            <a:off x="2085542" y="1028673"/>
            <a:ext cx="521400" cy="102870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3" name="Google Shape;83;p14"/>
          <p:cNvSpPr/>
          <p:nvPr/>
        </p:nvSpPr>
        <p:spPr>
          <a:xfrm>
            <a:off x="2606921" y="1028673"/>
            <a:ext cx="521400" cy="1028700"/>
          </a:xfrm>
          <a:prstGeom prst="rect">
            <a:avLst/>
          </a:prstGeom>
          <a:solidFill>
            <a:srgbClr val="CCCCCC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4" name="Google Shape;84;p14"/>
          <p:cNvSpPr/>
          <p:nvPr/>
        </p:nvSpPr>
        <p:spPr>
          <a:xfrm>
            <a:off x="2277622" y="1254864"/>
            <a:ext cx="662100" cy="662100"/>
          </a:xfrm>
          <a:prstGeom prst="chord">
            <a:avLst>
              <a:gd fmla="val 5400352" name="adj1"/>
              <a:gd fmla="val 16200000" name="adj2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5" name="Google Shape;85;p14"/>
          <p:cNvSpPr/>
          <p:nvPr/>
        </p:nvSpPr>
        <p:spPr>
          <a:xfrm rot="10800000">
            <a:off x="2277434" y="1254686"/>
            <a:ext cx="662100" cy="662100"/>
          </a:xfrm>
          <a:prstGeom prst="chord">
            <a:avLst>
              <a:gd fmla="val 5400352" name="adj1"/>
              <a:gd fmla="val 16200000" name="adj2"/>
            </a:avLst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6" name="Google Shape;86;p14"/>
          <p:cNvSpPr/>
          <p:nvPr/>
        </p:nvSpPr>
        <p:spPr>
          <a:xfrm>
            <a:off x="3128346" y="1028673"/>
            <a:ext cx="521400" cy="102870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7" name="Google Shape;87;p14"/>
          <p:cNvSpPr/>
          <p:nvPr/>
        </p:nvSpPr>
        <p:spPr>
          <a:xfrm>
            <a:off x="3649725" y="1028673"/>
            <a:ext cx="521400" cy="1028700"/>
          </a:xfrm>
          <a:prstGeom prst="rect">
            <a:avLst/>
          </a:prstGeom>
          <a:solidFill>
            <a:srgbClr val="CCCCCC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8" name="Google Shape;88;p14"/>
          <p:cNvSpPr/>
          <p:nvPr/>
        </p:nvSpPr>
        <p:spPr>
          <a:xfrm>
            <a:off x="3320426" y="1254864"/>
            <a:ext cx="662100" cy="662100"/>
          </a:xfrm>
          <a:prstGeom prst="chord">
            <a:avLst>
              <a:gd fmla="val 5400352" name="adj1"/>
              <a:gd fmla="val 16200000" name="adj2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9" name="Google Shape;89;p14"/>
          <p:cNvSpPr/>
          <p:nvPr/>
        </p:nvSpPr>
        <p:spPr>
          <a:xfrm rot="10800000">
            <a:off x="3320238" y="1254686"/>
            <a:ext cx="662100" cy="662100"/>
          </a:xfrm>
          <a:prstGeom prst="chord">
            <a:avLst>
              <a:gd fmla="val 5400352" name="adj1"/>
              <a:gd fmla="val 16200000" name="adj2"/>
            </a:avLst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0" name="Google Shape;90;p14"/>
          <p:cNvSpPr/>
          <p:nvPr/>
        </p:nvSpPr>
        <p:spPr>
          <a:xfrm>
            <a:off x="4171140" y="1028674"/>
            <a:ext cx="521400" cy="102870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1" name="Google Shape;91;p14"/>
          <p:cNvSpPr/>
          <p:nvPr/>
        </p:nvSpPr>
        <p:spPr>
          <a:xfrm>
            <a:off x="4363220" y="1254865"/>
            <a:ext cx="662100" cy="662100"/>
          </a:xfrm>
          <a:prstGeom prst="chord">
            <a:avLst>
              <a:gd fmla="val 5400352" name="adj1"/>
              <a:gd fmla="val 16200000" name="adj2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2" name="Google Shape;92;p14"/>
          <p:cNvSpPr/>
          <p:nvPr/>
        </p:nvSpPr>
        <p:spPr>
          <a:xfrm>
            <a:off x="149" y="2057373"/>
            <a:ext cx="521400" cy="10287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3" name="Google Shape;93;p14"/>
          <p:cNvSpPr/>
          <p:nvPr/>
        </p:nvSpPr>
        <p:spPr>
          <a:xfrm>
            <a:off x="521314" y="2057373"/>
            <a:ext cx="521400" cy="1028700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4" name="Google Shape;94;p14"/>
          <p:cNvSpPr/>
          <p:nvPr/>
        </p:nvSpPr>
        <p:spPr>
          <a:xfrm>
            <a:off x="192078" y="2283564"/>
            <a:ext cx="662100" cy="662100"/>
          </a:xfrm>
          <a:prstGeom prst="chord">
            <a:avLst>
              <a:gd fmla="val 5400352" name="adj1"/>
              <a:gd fmla="val 16200000" name="adj2"/>
            </a:avLst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5" name="Google Shape;95;p14"/>
          <p:cNvSpPr/>
          <p:nvPr/>
        </p:nvSpPr>
        <p:spPr>
          <a:xfrm rot="10800000">
            <a:off x="191890" y="2283386"/>
            <a:ext cx="662100" cy="662100"/>
          </a:xfrm>
          <a:prstGeom prst="chord">
            <a:avLst>
              <a:gd fmla="val 5400352" name="adj1"/>
              <a:gd fmla="val 16200000" name="adj2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6" name="Google Shape;96;p14"/>
          <p:cNvSpPr/>
          <p:nvPr/>
        </p:nvSpPr>
        <p:spPr>
          <a:xfrm>
            <a:off x="1042802" y="2057373"/>
            <a:ext cx="521400" cy="10287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7" name="Google Shape;97;p14"/>
          <p:cNvSpPr/>
          <p:nvPr/>
        </p:nvSpPr>
        <p:spPr>
          <a:xfrm>
            <a:off x="1564118" y="2057373"/>
            <a:ext cx="521400" cy="1028700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8" name="Google Shape;98;p14"/>
          <p:cNvSpPr/>
          <p:nvPr/>
        </p:nvSpPr>
        <p:spPr>
          <a:xfrm>
            <a:off x="1234882" y="2283564"/>
            <a:ext cx="662100" cy="662100"/>
          </a:xfrm>
          <a:prstGeom prst="chord">
            <a:avLst>
              <a:gd fmla="val 5400352" name="adj1"/>
              <a:gd fmla="val 16200000" name="adj2"/>
            </a:avLst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9" name="Google Shape;99;p14"/>
          <p:cNvSpPr/>
          <p:nvPr/>
        </p:nvSpPr>
        <p:spPr>
          <a:xfrm rot="10800000">
            <a:off x="1234694" y="2283386"/>
            <a:ext cx="662100" cy="662100"/>
          </a:xfrm>
          <a:prstGeom prst="chord">
            <a:avLst>
              <a:gd fmla="val 5400352" name="adj1"/>
              <a:gd fmla="val 16200000" name="adj2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0" name="Google Shape;100;p14"/>
          <p:cNvSpPr/>
          <p:nvPr/>
        </p:nvSpPr>
        <p:spPr>
          <a:xfrm>
            <a:off x="2085542" y="2057373"/>
            <a:ext cx="521400" cy="10287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1" name="Google Shape;101;p14"/>
          <p:cNvSpPr/>
          <p:nvPr/>
        </p:nvSpPr>
        <p:spPr>
          <a:xfrm>
            <a:off x="2606858" y="2057373"/>
            <a:ext cx="521400" cy="1028700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2" name="Google Shape;102;p14"/>
          <p:cNvSpPr/>
          <p:nvPr/>
        </p:nvSpPr>
        <p:spPr>
          <a:xfrm>
            <a:off x="2277622" y="2283564"/>
            <a:ext cx="662100" cy="662100"/>
          </a:xfrm>
          <a:prstGeom prst="chord">
            <a:avLst>
              <a:gd fmla="val 5400352" name="adj1"/>
              <a:gd fmla="val 16200000" name="adj2"/>
            </a:avLst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3" name="Google Shape;103;p14"/>
          <p:cNvSpPr/>
          <p:nvPr/>
        </p:nvSpPr>
        <p:spPr>
          <a:xfrm rot="10800000">
            <a:off x="2277434" y="2283386"/>
            <a:ext cx="662100" cy="662100"/>
          </a:xfrm>
          <a:prstGeom prst="chord">
            <a:avLst>
              <a:gd fmla="val 5400352" name="adj1"/>
              <a:gd fmla="val 16200000" name="adj2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4" name="Google Shape;104;p14"/>
          <p:cNvSpPr/>
          <p:nvPr/>
        </p:nvSpPr>
        <p:spPr>
          <a:xfrm>
            <a:off x="3128346" y="2057373"/>
            <a:ext cx="521400" cy="10287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5" name="Google Shape;105;p14"/>
          <p:cNvSpPr/>
          <p:nvPr/>
        </p:nvSpPr>
        <p:spPr>
          <a:xfrm>
            <a:off x="3649662" y="2057373"/>
            <a:ext cx="521400" cy="1028700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6" name="Google Shape;106;p14"/>
          <p:cNvSpPr/>
          <p:nvPr/>
        </p:nvSpPr>
        <p:spPr>
          <a:xfrm>
            <a:off x="3320426" y="2283564"/>
            <a:ext cx="662100" cy="662100"/>
          </a:xfrm>
          <a:prstGeom prst="chord">
            <a:avLst>
              <a:gd fmla="val 5400352" name="adj1"/>
              <a:gd fmla="val 16200000" name="adj2"/>
            </a:avLst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7" name="Google Shape;107;p14"/>
          <p:cNvSpPr/>
          <p:nvPr/>
        </p:nvSpPr>
        <p:spPr>
          <a:xfrm rot="10800000">
            <a:off x="3320238" y="2283386"/>
            <a:ext cx="662100" cy="662100"/>
          </a:xfrm>
          <a:prstGeom prst="chord">
            <a:avLst>
              <a:gd fmla="val 5400352" name="adj1"/>
              <a:gd fmla="val 16200000" name="adj2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8" name="Google Shape;108;p14"/>
          <p:cNvSpPr/>
          <p:nvPr/>
        </p:nvSpPr>
        <p:spPr>
          <a:xfrm>
            <a:off x="4171140" y="2057374"/>
            <a:ext cx="521400" cy="10287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9" name="Google Shape;109;p14"/>
          <p:cNvSpPr/>
          <p:nvPr/>
        </p:nvSpPr>
        <p:spPr>
          <a:xfrm>
            <a:off x="4363220" y="2283565"/>
            <a:ext cx="662100" cy="662100"/>
          </a:xfrm>
          <a:prstGeom prst="chord">
            <a:avLst>
              <a:gd fmla="val 5400352" name="adj1"/>
              <a:gd fmla="val 16200000" name="adj2"/>
            </a:avLst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0" name="Google Shape;110;p14"/>
          <p:cNvSpPr/>
          <p:nvPr/>
        </p:nvSpPr>
        <p:spPr>
          <a:xfrm>
            <a:off x="149" y="3086073"/>
            <a:ext cx="521400" cy="102870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1" name="Google Shape;111;p14"/>
          <p:cNvSpPr/>
          <p:nvPr/>
        </p:nvSpPr>
        <p:spPr>
          <a:xfrm>
            <a:off x="521314" y="3086073"/>
            <a:ext cx="521400" cy="1028700"/>
          </a:xfrm>
          <a:prstGeom prst="rect">
            <a:avLst/>
          </a:prstGeom>
          <a:solidFill>
            <a:srgbClr val="CCCCCC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2" name="Google Shape;112;p14"/>
          <p:cNvSpPr/>
          <p:nvPr/>
        </p:nvSpPr>
        <p:spPr>
          <a:xfrm>
            <a:off x="192078" y="3312264"/>
            <a:ext cx="662100" cy="662100"/>
          </a:xfrm>
          <a:prstGeom prst="chord">
            <a:avLst>
              <a:gd fmla="val 5400352" name="adj1"/>
              <a:gd fmla="val 16200000" name="adj2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3" name="Google Shape;113;p14"/>
          <p:cNvSpPr/>
          <p:nvPr/>
        </p:nvSpPr>
        <p:spPr>
          <a:xfrm rot="10800000">
            <a:off x="191890" y="3312086"/>
            <a:ext cx="662100" cy="662100"/>
          </a:xfrm>
          <a:prstGeom prst="chord">
            <a:avLst>
              <a:gd fmla="val 5400352" name="adj1"/>
              <a:gd fmla="val 16200000" name="adj2"/>
            </a:avLst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4" name="Google Shape;114;p14"/>
          <p:cNvSpPr/>
          <p:nvPr/>
        </p:nvSpPr>
        <p:spPr>
          <a:xfrm>
            <a:off x="1042802" y="3086073"/>
            <a:ext cx="521400" cy="102870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5" name="Google Shape;115;p14"/>
          <p:cNvSpPr/>
          <p:nvPr/>
        </p:nvSpPr>
        <p:spPr>
          <a:xfrm>
            <a:off x="1564118" y="3086073"/>
            <a:ext cx="521400" cy="1028700"/>
          </a:xfrm>
          <a:prstGeom prst="rect">
            <a:avLst/>
          </a:prstGeom>
          <a:solidFill>
            <a:srgbClr val="CCCCCC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6" name="Google Shape;116;p14"/>
          <p:cNvSpPr/>
          <p:nvPr/>
        </p:nvSpPr>
        <p:spPr>
          <a:xfrm>
            <a:off x="1234882" y="3312264"/>
            <a:ext cx="662100" cy="662100"/>
          </a:xfrm>
          <a:prstGeom prst="chord">
            <a:avLst>
              <a:gd fmla="val 5400352" name="adj1"/>
              <a:gd fmla="val 16200000" name="adj2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7" name="Google Shape;117;p14"/>
          <p:cNvSpPr/>
          <p:nvPr/>
        </p:nvSpPr>
        <p:spPr>
          <a:xfrm rot="10800000">
            <a:off x="1234694" y="3312086"/>
            <a:ext cx="662100" cy="662100"/>
          </a:xfrm>
          <a:prstGeom prst="chord">
            <a:avLst>
              <a:gd fmla="val 5400352" name="adj1"/>
              <a:gd fmla="val 16200000" name="adj2"/>
            </a:avLst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8" name="Google Shape;118;p14"/>
          <p:cNvSpPr/>
          <p:nvPr/>
        </p:nvSpPr>
        <p:spPr>
          <a:xfrm>
            <a:off x="2085542" y="3086073"/>
            <a:ext cx="521400" cy="102870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9" name="Google Shape;119;p14"/>
          <p:cNvSpPr/>
          <p:nvPr/>
        </p:nvSpPr>
        <p:spPr>
          <a:xfrm>
            <a:off x="2606858" y="3086073"/>
            <a:ext cx="521400" cy="1028700"/>
          </a:xfrm>
          <a:prstGeom prst="rect">
            <a:avLst/>
          </a:prstGeom>
          <a:solidFill>
            <a:srgbClr val="CCCCCC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0" name="Google Shape;120;p14"/>
          <p:cNvSpPr/>
          <p:nvPr/>
        </p:nvSpPr>
        <p:spPr>
          <a:xfrm>
            <a:off x="2277622" y="3312264"/>
            <a:ext cx="662100" cy="662100"/>
          </a:xfrm>
          <a:prstGeom prst="chord">
            <a:avLst>
              <a:gd fmla="val 5400352" name="adj1"/>
              <a:gd fmla="val 16200000" name="adj2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1" name="Google Shape;121;p14"/>
          <p:cNvSpPr/>
          <p:nvPr/>
        </p:nvSpPr>
        <p:spPr>
          <a:xfrm rot="10800000">
            <a:off x="2277434" y="3312086"/>
            <a:ext cx="662100" cy="662100"/>
          </a:xfrm>
          <a:prstGeom prst="chord">
            <a:avLst>
              <a:gd fmla="val 5400352" name="adj1"/>
              <a:gd fmla="val 16200000" name="adj2"/>
            </a:avLst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2" name="Google Shape;122;p14"/>
          <p:cNvSpPr/>
          <p:nvPr/>
        </p:nvSpPr>
        <p:spPr>
          <a:xfrm>
            <a:off x="3128409" y="3086073"/>
            <a:ext cx="521400" cy="102870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3" name="Google Shape;123;p14"/>
          <p:cNvSpPr/>
          <p:nvPr/>
        </p:nvSpPr>
        <p:spPr>
          <a:xfrm>
            <a:off x="3649725" y="3086073"/>
            <a:ext cx="521400" cy="1028700"/>
          </a:xfrm>
          <a:prstGeom prst="rect">
            <a:avLst/>
          </a:prstGeom>
          <a:solidFill>
            <a:srgbClr val="CCCCCC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4" name="Google Shape;124;p14"/>
          <p:cNvSpPr/>
          <p:nvPr/>
        </p:nvSpPr>
        <p:spPr>
          <a:xfrm>
            <a:off x="3320426" y="3312264"/>
            <a:ext cx="662100" cy="662100"/>
          </a:xfrm>
          <a:prstGeom prst="chord">
            <a:avLst>
              <a:gd fmla="val 5400352" name="adj1"/>
              <a:gd fmla="val 16200000" name="adj2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5" name="Google Shape;125;p14"/>
          <p:cNvSpPr/>
          <p:nvPr/>
        </p:nvSpPr>
        <p:spPr>
          <a:xfrm rot="10800000">
            <a:off x="3320238" y="3312086"/>
            <a:ext cx="662100" cy="662100"/>
          </a:xfrm>
          <a:prstGeom prst="chord">
            <a:avLst>
              <a:gd fmla="val 5400352" name="adj1"/>
              <a:gd fmla="val 16200000" name="adj2"/>
            </a:avLst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6" name="Google Shape;126;p14"/>
          <p:cNvSpPr/>
          <p:nvPr/>
        </p:nvSpPr>
        <p:spPr>
          <a:xfrm>
            <a:off x="4171140" y="3086074"/>
            <a:ext cx="521400" cy="102870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7" name="Google Shape;127;p14"/>
          <p:cNvSpPr/>
          <p:nvPr/>
        </p:nvSpPr>
        <p:spPr>
          <a:xfrm>
            <a:off x="4363220" y="3312265"/>
            <a:ext cx="662100" cy="662100"/>
          </a:xfrm>
          <a:prstGeom prst="chord">
            <a:avLst>
              <a:gd fmla="val 5400352" name="adj1"/>
              <a:gd fmla="val 16200000" name="adj2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8" name="Google Shape;128;p14"/>
          <p:cNvSpPr/>
          <p:nvPr/>
        </p:nvSpPr>
        <p:spPr>
          <a:xfrm>
            <a:off x="149" y="4114773"/>
            <a:ext cx="521400" cy="10287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9" name="Google Shape;129;p14"/>
          <p:cNvSpPr/>
          <p:nvPr/>
        </p:nvSpPr>
        <p:spPr>
          <a:xfrm>
            <a:off x="521314" y="4114773"/>
            <a:ext cx="521400" cy="1028700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0" name="Google Shape;130;p14"/>
          <p:cNvSpPr/>
          <p:nvPr/>
        </p:nvSpPr>
        <p:spPr>
          <a:xfrm>
            <a:off x="192078" y="4340964"/>
            <a:ext cx="662100" cy="662100"/>
          </a:xfrm>
          <a:prstGeom prst="chord">
            <a:avLst>
              <a:gd fmla="val 5400352" name="adj1"/>
              <a:gd fmla="val 16200000" name="adj2"/>
            </a:avLst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1" name="Google Shape;131;p14"/>
          <p:cNvSpPr/>
          <p:nvPr/>
        </p:nvSpPr>
        <p:spPr>
          <a:xfrm rot="10800000">
            <a:off x="191890" y="4340786"/>
            <a:ext cx="662100" cy="662100"/>
          </a:xfrm>
          <a:prstGeom prst="chord">
            <a:avLst>
              <a:gd fmla="val 5400352" name="adj1"/>
              <a:gd fmla="val 16200000" name="adj2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2" name="Google Shape;132;p14"/>
          <p:cNvSpPr/>
          <p:nvPr/>
        </p:nvSpPr>
        <p:spPr>
          <a:xfrm>
            <a:off x="1042802" y="4114773"/>
            <a:ext cx="521400" cy="10287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3" name="Google Shape;133;p14"/>
          <p:cNvSpPr/>
          <p:nvPr/>
        </p:nvSpPr>
        <p:spPr>
          <a:xfrm>
            <a:off x="1564118" y="4114773"/>
            <a:ext cx="521400" cy="1028700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4" name="Google Shape;134;p14"/>
          <p:cNvSpPr/>
          <p:nvPr/>
        </p:nvSpPr>
        <p:spPr>
          <a:xfrm>
            <a:off x="1234882" y="4340964"/>
            <a:ext cx="662100" cy="662100"/>
          </a:xfrm>
          <a:prstGeom prst="chord">
            <a:avLst>
              <a:gd fmla="val 5400352" name="adj1"/>
              <a:gd fmla="val 16200000" name="adj2"/>
            </a:avLst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5" name="Google Shape;135;p14"/>
          <p:cNvSpPr/>
          <p:nvPr/>
        </p:nvSpPr>
        <p:spPr>
          <a:xfrm rot="10800000">
            <a:off x="1234694" y="4340786"/>
            <a:ext cx="662100" cy="662100"/>
          </a:xfrm>
          <a:prstGeom prst="chord">
            <a:avLst>
              <a:gd fmla="val 5400352" name="adj1"/>
              <a:gd fmla="val 16200000" name="adj2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6" name="Google Shape;136;p14"/>
          <p:cNvSpPr/>
          <p:nvPr/>
        </p:nvSpPr>
        <p:spPr>
          <a:xfrm>
            <a:off x="2085542" y="4114773"/>
            <a:ext cx="521400" cy="10287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7" name="Google Shape;137;p14"/>
          <p:cNvSpPr/>
          <p:nvPr/>
        </p:nvSpPr>
        <p:spPr>
          <a:xfrm>
            <a:off x="2606858" y="4114773"/>
            <a:ext cx="521400" cy="1028700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8" name="Google Shape;138;p14"/>
          <p:cNvSpPr/>
          <p:nvPr/>
        </p:nvSpPr>
        <p:spPr>
          <a:xfrm>
            <a:off x="2277622" y="4340964"/>
            <a:ext cx="662100" cy="662100"/>
          </a:xfrm>
          <a:prstGeom prst="chord">
            <a:avLst>
              <a:gd fmla="val 5400352" name="adj1"/>
              <a:gd fmla="val 16200000" name="adj2"/>
            </a:avLst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9" name="Google Shape;139;p14"/>
          <p:cNvSpPr/>
          <p:nvPr/>
        </p:nvSpPr>
        <p:spPr>
          <a:xfrm rot="10800000">
            <a:off x="2277434" y="4340786"/>
            <a:ext cx="662100" cy="662100"/>
          </a:xfrm>
          <a:prstGeom prst="chord">
            <a:avLst>
              <a:gd fmla="val 5400352" name="adj1"/>
              <a:gd fmla="val 16200000" name="adj2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0" name="Google Shape;140;p14"/>
          <p:cNvSpPr/>
          <p:nvPr/>
        </p:nvSpPr>
        <p:spPr>
          <a:xfrm>
            <a:off x="3128346" y="4114773"/>
            <a:ext cx="521400" cy="10287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1" name="Google Shape;141;p14"/>
          <p:cNvSpPr/>
          <p:nvPr/>
        </p:nvSpPr>
        <p:spPr>
          <a:xfrm>
            <a:off x="3649662" y="4114773"/>
            <a:ext cx="521400" cy="1028700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2" name="Google Shape;142;p14"/>
          <p:cNvSpPr/>
          <p:nvPr/>
        </p:nvSpPr>
        <p:spPr>
          <a:xfrm>
            <a:off x="3320426" y="4340964"/>
            <a:ext cx="662100" cy="662100"/>
          </a:xfrm>
          <a:prstGeom prst="chord">
            <a:avLst>
              <a:gd fmla="val 5400352" name="adj1"/>
              <a:gd fmla="val 16200000" name="adj2"/>
            </a:avLst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3" name="Google Shape;143;p14"/>
          <p:cNvSpPr/>
          <p:nvPr/>
        </p:nvSpPr>
        <p:spPr>
          <a:xfrm rot="10800000">
            <a:off x="3320238" y="4340786"/>
            <a:ext cx="662100" cy="662100"/>
          </a:xfrm>
          <a:prstGeom prst="chord">
            <a:avLst>
              <a:gd fmla="val 5400352" name="adj1"/>
              <a:gd fmla="val 16200000" name="adj2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4" name="Google Shape;144;p14"/>
          <p:cNvSpPr/>
          <p:nvPr/>
        </p:nvSpPr>
        <p:spPr>
          <a:xfrm>
            <a:off x="4171140" y="4114774"/>
            <a:ext cx="521400" cy="10287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5" name="Google Shape;145;p14"/>
          <p:cNvSpPr/>
          <p:nvPr/>
        </p:nvSpPr>
        <p:spPr>
          <a:xfrm>
            <a:off x="4363220" y="4340965"/>
            <a:ext cx="662100" cy="662100"/>
          </a:xfrm>
          <a:prstGeom prst="chord">
            <a:avLst>
              <a:gd fmla="val 5400352" name="adj1"/>
              <a:gd fmla="val 16200000" name="adj2"/>
            </a:avLst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6" name="Google Shape;146;p14"/>
          <p:cNvSpPr txBox="1"/>
          <p:nvPr>
            <p:ph type="title"/>
          </p:nvPr>
        </p:nvSpPr>
        <p:spPr>
          <a:xfrm>
            <a:off x="5090175" y="496350"/>
            <a:ext cx="3206100" cy="3274800"/>
          </a:xfrm>
          <a:prstGeom prst="rect">
            <a:avLst/>
          </a:prstGeom>
          <a:noFill/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b="1" sz="3600">
                <a:solidFill>
                  <a:schemeClr val="dk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b="1" sz="3600">
                <a:solidFill>
                  <a:schemeClr val="dk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b="1" sz="3600">
                <a:solidFill>
                  <a:schemeClr val="dk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b="1" sz="3600">
                <a:solidFill>
                  <a:schemeClr val="dk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b="1" sz="3600">
                <a:solidFill>
                  <a:schemeClr val="dk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b="1" sz="3600">
                <a:solidFill>
                  <a:schemeClr val="dk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b="1" sz="3600">
                <a:solidFill>
                  <a:schemeClr val="dk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b="1" sz="3600">
                <a:solidFill>
                  <a:schemeClr val="dk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b="1" sz="36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147" name="Google Shape;147;p14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  <a:noFill/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1"/>
                </a:solidFill>
              </a:defRPr>
            </a:lvl1pPr>
            <a:lvl2pPr lvl="1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1"/>
                </a:solidFill>
              </a:defRPr>
            </a:lvl2pPr>
            <a:lvl3pPr lvl="2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1"/>
                </a:solidFill>
              </a:defRPr>
            </a:lvl3pPr>
            <a:lvl4pPr lvl="3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1"/>
                </a:solidFill>
              </a:defRPr>
            </a:lvl4pPr>
            <a:lvl5pPr lvl="4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1"/>
                </a:solidFill>
              </a:defRPr>
            </a:lvl5pPr>
            <a:lvl6pPr lvl="5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1"/>
                </a:solidFill>
              </a:defRPr>
            </a:lvl6pPr>
            <a:lvl7pPr lvl="6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1"/>
                </a:solidFill>
              </a:defRPr>
            </a:lvl7pPr>
            <a:lvl8pPr lvl="7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1"/>
                </a:solidFill>
              </a:defRPr>
            </a:lvl8pPr>
            <a:lvl9pPr lvl="8" algn="r">
              <a:lnSpc>
                <a:spcPct val="100000"/>
              </a:lnSpc>
              <a:spcAft>
                <a:spcPts val="0"/>
              </a:spcAft>
              <a:buNone/>
              <a:defRPr sz="1000">
                <a:solidFill>
                  <a:schemeClr val="dk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2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.xml"/><Relationship Id="rId3" Type="http://schemas.openxmlformats.org/officeDocument/2006/relationships/hyperlink" Target="https://commons.wikimedia.org/wiki/File:Ancient_Greece_during_5th_c._B.C.-1.0.png" TargetMode="External"/><Relationship Id="rId4" Type="http://schemas.openxmlformats.org/officeDocument/2006/relationships/image" Target="../media/image7.png"/><Relationship Id="rId5" Type="http://schemas.openxmlformats.org/officeDocument/2006/relationships/hyperlink" Target="https://www.needpix.com/photo/download/1509869/temple-palas-athens-parthenon-ancientgreece-greekgods-vintage-parthenon-in-athens-free-pictures" TargetMode="External"/><Relationship Id="rId6" Type="http://schemas.openxmlformats.org/officeDocument/2006/relationships/image" Target="../media/image6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4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3.jpg"/><Relationship Id="rId4" Type="http://schemas.openxmlformats.org/officeDocument/2006/relationships/hyperlink" Target="https://www.needpix.com/photo/584749/diabetes-sugar-blood-glucose-diabetic-care-medicine-test-medical" TargetMode="External"/><Relationship Id="rId5" Type="http://schemas.openxmlformats.org/officeDocument/2006/relationships/image" Target="../media/image5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" name="Google Shape;152;p15">
            <a:hlinkClick r:id="rId3"/>
          </p:cNvPr>
          <p:cNvPicPr preferRelativeResize="0"/>
          <p:nvPr/>
        </p:nvPicPr>
        <p:blipFill rotWithShape="1">
          <a:blip r:embed="rId4">
            <a:alphaModFix amt="90000"/>
          </a:blip>
          <a:srcRect b="0" l="8186" r="8194" t="0"/>
          <a:stretch/>
        </p:blipFill>
        <p:spPr>
          <a:xfrm>
            <a:off x="150" y="0"/>
            <a:ext cx="4571927" cy="51434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53" name="Google Shape;153;p15">
            <a:hlinkClick r:id="rId5"/>
          </p:cNvPr>
          <p:cNvPicPr preferRelativeResize="0"/>
          <p:nvPr/>
        </p:nvPicPr>
        <p:blipFill rotWithShape="1">
          <a:blip r:embed="rId6">
            <a:alphaModFix amt="90000"/>
          </a:blip>
          <a:srcRect b="0" l="26296" r="26296" t="0"/>
          <a:stretch/>
        </p:blipFill>
        <p:spPr>
          <a:xfrm>
            <a:off x="4572075" y="0"/>
            <a:ext cx="4571928" cy="5143498"/>
          </a:xfrm>
          <a:prstGeom prst="rect">
            <a:avLst/>
          </a:prstGeom>
          <a:noFill/>
          <a:ln>
            <a:noFill/>
          </a:ln>
        </p:spPr>
      </p:pic>
      <p:sp>
        <p:nvSpPr>
          <p:cNvPr id="154" name="Google Shape;154;p15"/>
          <p:cNvSpPr/>
          <p:nvPr/>
        </p:nvSpPr>
        <p:spPr>
          <a:xfrm>
            <a:off x="2571750" y="571500"/>
            <a:ext cx="4000500" cy="400050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5" name="Google Shape;155;p15"/>
          <p:cNvSpPr txBox="1"/>
          <p:nvPr>
            <p:ph type="ctrTitle"/>
          </p:nvPr>
        </p:nvSpPr>
        <p:spPr>
          <a:xfrm>
            <a:off x="3019500" y="1662150"/>
            <a:ext cx="3105300" cy="1819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u="sng">
                <a:solidFill>
                  <a:srgbClr val="980000"/>
                </a:solidFill>
              </a:rPr>
              <a:t>Ancient Greec</a:t>
            </a:r>
            <a:r>
              <a:rPr b="1" lang="en" u="sng">
                <a:solidFill>
                  <a:srgbClr val="980000"/>
                </a:solidFill>
              </a:rPr>
              <a:t>e</a:t>
            </a:r>
            <a:endParaRPr b="1" u="sng">
              <a:solidFill>
                <a:srgbClr val="9800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16"/>
          <p:cNvSpPr txBox="1"/>
          <p:nvPr/>
        </p:nvSpPr>
        <p:spPr>
          <a:xfrm>
            <a:off x="0" y="594600"/>
            <a:ext cx="3460500" cy="111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solidFill>
                  <a:srgbClr val="FF9900"/>
                </a:solidFill>
              </a:rPr>
              <a:t>The Parthenon was built by two people their names were Ictinus and Callicrates.  The temple was mainly created for their goddess Athena.</a:t>
            </a:r>
            <a:endParaRPr b="1">
              <a:solidFill>
                <a:srgbClr val="FF9900"/>
              </a:solidFill>
            </a:endParaRPr>
          </a:p>
        </p:txBody>
      </p:sp>
      <p:sp>
        <p:nvSpPr>
          <p:cNvPr id="161" name="Google Shape;161;p16"/>
          <p:cNvSpPr txBox="1"/>
          <p:nvPr/>
        </p:nvSpPr>
        <p:spPr>
          <a:xfrm>
            <a:off x="0" y="0"/>
            <a:ext cx="2600100" cy="594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 u="sng">
                <a:solidFill>
                  <a:srgbClr val="FF0000"/>
                </a:solidFill>
              </a:rPr>
              <a:t>The Parthenon!</a:t>
            </a:r>
            <a:endParaRPr b="1" sz="2400" u="sng">
              <a:solidFill>
                <a:srgbClr val="FF0000"/>
              </a:solidFill>
            </a:endParaRPr>
          </a:p>
        </p:txBody>
      </p:sp>
      <p:sp>
        <p:nvSpPr>
          <p:cNvPr id="162" name="Google Shape;162;p16"/>
          <p:cNvSpPr txBox="1"/>
          <p:nvPr/>
        </p:nvSpPr>
        <p:spPr>
          <a:xfrm>
            <a:off x="7648825" y="449175"/>
            <a:ext cx="1189500" cy="980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800">
                <a:solidFill>
                  <a:srgbClr val="00FFFF"/>
                </a:solidFill>
              </a:rPr>
              <a:t>The parthenon was converted into a christian church.</a:t>
            </a:r>
            <a:endParaRPr b="1" sz="800">
              <a:solidFill>
                <a:srgbClr val="00FFFF"/>
              </a:solidFill>
            </a:endParaRPr>
          </a:p>
        </p:txBody>
      </p:sp>
      <p:sp>
        <p:nvSpPr>
          <p:cNvPr id="163" name="Google Shape;163;p16"/>
          <p:cNvSpPr txBox="1"/>
          <p:nvPr/>
        </p:nvSpPr>
        <p:spPr>
          <a:xfrm>
            <a:off x="7484300" y="1100825"/>
            <a:ext cx="999600" cy="550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800">
                <a:solidFill>
                  <a:srgbClr val="00FFFF"/>
                </a:solidFill>
              </a:rPr>
              <a:t>The parthenon is over 2466 years old.</a:t>
            </a:r>
            <a:endParaRPr b="1" sz="800">
              <a:solidFill>
                <a:srgbClr val="00FFFF"/>
              </a:solidFill>
            </a:endParaRPr>
          </a:p>
        </p:txBody>
      </p:sp>
      <p:sp>
        <p:nvSpPr>
          <p:cNvPr id="164" name="Google Shape;164;p16"/>
          <p:cNvSpPr txBox="1"/>
          <p:nvPr/>
        </p:nvSpPr>
        <p:spPr>
          <a:xfrm>
            <a:off x="6712500" y="0"/>
            <a:ext cx="1404600" cy="493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800">
                <a:solidFill>
                  <a:srgbClr val="00FFFF"/>
                </a:solidFill>
              </a:rPr>
              <a:t>The parthenon is made of marble and was built between 447 and 432 BC.</a:t>
            </a:r>
            <a:endParaRPr b="1" sz="800">
              <a:solidFill>
                <a:srgbClr val="00FFFF"/>
              </a:solidFill>
            </a:endParaRPr>
          </a:p>
        </p:txBody>
      </p:sp>
      <p:sp>
        <p:nvSpPr>
          <p:cNvPr id="165" name="Google Shape;165;p16"/>
          <p:cNvSpPr txBox="1"/>
          <p:nvPr/>
        </p:nvSpPr>
        <p:spPr>
          <a:xfrm>
            <a:off x="8110650" y="1815725"/>
            <a:ext cx="904800" cy="63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800">
                <a:solidFill>
                  <a:srgbClr val="00FFFF"/>
                </a:solidFill>
              </a:rPr>
              <a:t>The parthenon was built in Athens.</a:t>
            </a:r>
            <a:endParaRPr b="1" sz="800">
              <a:solidFill>
                <a:srgbClr val="00FFFF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17"/>
          <p:cNvSpPr txBox="1"/>
          <p:nvPr/>
        </p:nvSpPr>
        <p:spPr>
          <a:xfrm>
            <a:off x="316325" y="272050"/>
            <a:ext cx="1290600" cy="651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000" u="sng">
                <a:solidFill>
                  <a:srgbClr val="0000FF"/>
                </a:solidFill>
              </a:rPr>
              <a:t>Gods!</a:t>
            </a:r>
            <a:endParaRPr b="1" sz="3000" u="sng">
              <a:solidFill>
                <a:srgbClr val="0000FF"/>
              </a:solidFill>
            </a:endParaRPr>
          </a:p>
        </p:txBody>
      </p:sp>
      <p:sp>
        <p:nvSpPr>
          <p:cNvPr id="171" name="Google Shape;171;p17"/>
          <p:cNvSpPr txBox="1"/>
          <p:nvPr/>
        </p:nvSpPr>
        <p:spPr>
          <a:xfrm>
            <a:off x="0" y="948975"/>
            <a:ext cx="5668500" cy="4194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solidFill>
                  <a:srgbClr val="FF0000"/>
                </a:solidFill>
              </a:rPr>
              <a:t>Zeus:  king of the gods.  God of sky and air</a:t>
            </a:r>
            <a:endParaRPr b="1"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solidFill>
                  <a:srgbClr val="FF0000"/>
                </a:solidFill>
              </a:rPr>
              <a:t>Hera:  </a:t>
            </a:r>
            <a:r>
              <a:rPr b="1" lang="en">
                <a:solidFill>
                  <a:srgbClr val="FF0000"/>
                </a:solidFill>
              </a:rPr>
              <a:t>Zeus's</a:t>
            </a:r>
            <a:r>
              <a:rPr b="1" lang="en">
                <a:solidFill>
                  <a:srgbClr val="FF0000"/>
                </a:solidFill>
              </a:rPr>
              <a:t> wife, she is </a:t>
            </a:r>
            <a:r>
              <a:rPr b="1" lang="en">
                <a:solidFill>
                  <a:srgbClr val="FF0000"/>
                </a:solidFill>
              </a:rPr>
              <a:t>jealous.  Goddess of marriage </a:t>
            </a:r>
            <a:endParaRPr b="1"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solidFill>
                  <a:srgbClr val="FF0000"/>
                </a:solidFill>
              </a:rPr>
              <a:t>Athena:  The parthenon was built for her.  Goddess of wisdom</a:t>
            </a:r>
            <a:endParaRPr b="1"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solidFill>
                  <a:srgbClr val="FF0000"/>
                </a:solidFill>
              </a:rPr>
              <a:t>Aphrodite:  Goddess of beauty and love</a:t>
            </a:r>
            <a:endParaRPr b="1"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solidFill>
                  <a:srgbClr val="FF0000"/>
                </a:solidFill>
              </a:rPr>
              <a:t>Artemis:  Goddess of hunting</a:t>
            </a:r>
            <a:endParaRPr b="1"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solidFill>
                  <a:srgbClr val="FF0000"/>
                </a:solidFill>
              </a:rPr>
              <a:t>Demeter:  goddess of harvest and nature</a:t>
            </a:r>
            <a:endParaRPr b="1"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solidFill>
                  <a:srgbClr val="FF0000"/>
                </a:solidFill>
              </a:rPr>
              <a:t>Hestia:  Goddess of hearth </a:t>
            </a:r>
            <a:endParaRPr b="1"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solidFill>
                  <a:srgbClr val="FF0000"/>
                </a:solidFill>
              </a:rPr>
              <a:t>Apollon:  god of poetry, music, sun</a:t>
            </a:r>
            <a:endParaRPr b="1"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solidFill>
                  <a:srgbClr val="FF0000"/>
                </a:solidFill>
              </a:rPr>
              <a:t>Ares:  god of war</a:t>
            </a:r>
            <a:endParaRPr b="1"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solidFill>
                  <a:srgbClr val="FF0000"/>
                </a:solidFill>
              </a:rPr>
              <a:t>Hephaistos:  god of blacksmiths </a:t>
            </a:r>
            <a:endParaRPr b="1"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solidFill>
                  <a:srgbClr val="FF0000"/>
                </a:solidFill>
              </a:rPr>
              <a:t>Hermes:  messenger of the gods</a:t>
            </a:r>
            <a:endParaRPr b="1"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solidFill>
                  <a:srgbClr val="FF0000"/>
                </a:solidFill>
              </a:rPr>
              <a:t>Poseidon:  god of the sea</a:t>
            </a:r>
            <a:endParaRPr b="1"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solidFill>
                  <a:srgbClr val="FF0000"/>
                </a:solidFill>
              </a:rPr>
              <a:t>( there are more gods than this)</a:t>
            </a:r>
            <a:r>
              <a:rPr b="1" lang="en">
                <a:solidFill>
                  <a:srgbClr val="FF0000"/>
                </a:solidFill>
              </a:rPr>
              <a:t> </a:t>
            </a:r>
            <a:endParaRPr b="1">
              <a:solidFill>
                <a:srgbClr val="FF0000"/>
              </a:solidFill>
            </a:endParaRPr>
          </a:p>
        </p:txBody>
      </p:sp>
      <p:sp>
        <p:nvSpPr>
          <p:cNvPr id="172" name="Google Shape;172;p17"/>
          <p:cNvSpPr txBox="1"/>
          <p:nvPr/>
        </p:nvSpPr>
        <p:spPr>
          <a:xfrm>
            <a:off x="6649225" y="316325"/>
            <a:ext cx="1347600" cy="65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800"/>
              <a:t>The greeks worshiped many gods.</a:t>
            </a:r>
            <a:endParaRPr b="1" sz="8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18"/>
          <p:cNvSpPr txBox="1"/>
          <p:nvPr>
            <p:ph type="title"/>
          </p:nvPr>
        </p:nvSpPr>
        <p:spPr>
          <a:xfrm>
            <a:off x="0" y="0"/>
            <a:ext cx="5655900" cy="629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3800" u="sng">
                <a:solidFill>
                  <a:srgbClr val="FF9900"/>
                </a:solidFill>
              </a:rPr>
              <a:t>~The Greek Olympics!~</a:t>
            </a:r>
            <a:endParaRPr sz="3800" u="sng">
              <a:solidFill>
                <a:srgbClr val="FF9900"/>
              </a:solidFill>
            </a:endParaRPr>
          </a:p>
        </p:txBody>
      </p:sp>
      <p:sp>
        <p:nvSpPr>
          <p:cNvPr id="178" name="Google Shape;178;p18"/>
          <p:cNvSpPr txBox="1"/>
          <p:nvPr/>
        </p:nvSpPr>
        <p:spPr>
          <a:xfrm>
            <a:off x="7104725" y="0"/>
            <a:ext cx="2077200" cy="5143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 u="sng">
                <a:solidFill>
                  <a:srgbClr val="FFFF00"/>
                </a:solidFill>
                <a:highlight>
                  <a:srgbClr val="9900FF"/>
                </a:highlight>
              </a:rPr>
              <a:t>Rules:</a:t>
            </a:r>
            <a:endParaRPr b="1" sz="1800" u="sng">
              <a:solidFill>
                <a:srgbClr val="FFFF00"/>
              </a:solidFill>
              <a:highlight>
                <a:srgbClr val="9900FF"/>
              </a:highlight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100" u="sng">
              <a:solidFill>
                <a:srgbClr val="FFFF00"/>
              </a:solidFill>
              <a:highlight>
                <a:srgbClr val="9900FF"/>
              </a:highlight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100" u="sng">
                <a:solidFill>
                  <a:srgbClr val="FFFF00"/>
                </a:solidFill>
                <a:highlight>
                  <a:srgbClr val="9900FF"/>
                </a:highlight>
              </a:rPr>
              <a:t>Only men ( not slaves) that could </a:t>
            </a:r>
            <a:r>
              <a:rPr b="1" lang="en" sz="1100" u="sng">
                <a:solidFill>
                  <a:srgbClr val="FFFF00"/>
                </a:solidFill>
                <a:highlight>
                  <a:srgbClr val="9900FF"/>
                </a:highlight>
              </a:rPr>
              <a:t>speak</a:t>
            </a:r>
            <a:r>
              <a:rPr b="1" lang="en" sz="1100" u="sng">
                <a:solidFill>
                  <a:srgbClr val="FFFF00"/>
                </a:solidFill>
                <a:highlight>
                  <a:srgbClr val="9900FF"/>
                </a:highlight>
              </a:rPr>
              <a:t> greek were </a:t>
            </a:r>
            <a:r>
              <a:rPr b="1" lang="en" sz="1100" u="sng">
                <a:solidFill>
                  <a:srgbClr val="FFFF00"/>
                </a:solidFill>
                <a:highlight>
                  <a:srgbClr val="9900FF"/>
                </a:highlight>
              </a:rPr>
              <a:t>allowed</a:t>
            </a:r>
            <a:r>
              <a:rPr b="1" lang="en" sz="1100" u="sng">
                <a:solidFill>
                  <a:srgbClr val="FFFF00"/>
                </a:solidFill>
                <a:highlight>
                  <a:srgbClr val="9900FF"/>
                </a:highlight>
              </a:rPr>
              <a:t> to compete.</a:t>
            </a:r>
            <a:endParaRPr b="1" sz="1100" u="sng">
              <a:solidFill>
                <a:srgbClr val="FFFF00"/>
              </a:solidFill>
              <a:highlight>
                <a:srgbClr val="9900FF"/>
              </a:highlight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100" u="sng">
              <a:solidFill>
                <a:srgbClr val="FFFF00"/>
              </a:solidFill>
              <a:highlight>
                <a:srgbClr val="9900FF"/>
              </a:highlight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100" u="sng">
                <a:solidFill>
                  <a:srgbClr val="FFFF00"/>
                </a:solidFill>
                <a:highlight>
                  <a:srgbClr val="9900FF"/>
                </a:highlight>
              </a:rPr>
              <a:t>Once you enter you can not leave the olympics.</a:t>
            </a:r>
            <a:endParaRPr b="1" sz="1100" u="sng">
              <a:solidFill>
                <a:srgbClr val="FFFF00"/>
              </a:solidFill>
              <a:highlight>
                <a:srgbClr val="9900FF"/>
              </a:highlight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100" u="sng">
              <a:solidFill>
                <a:srgbClr val="FFFF00"/>
              </a:solidFill>
              <a:highlight>
                <a:srgbClr val="9900FF"/>
              </a:highlight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100" u="sng">
                <a:solidFill>
                  <a:srgbClr val="FFFF00"/>
                </a:solidFill>
                <a:highlight>
                  <a:srgbClr val="9900FF"/>
                </a:highlight>
              </a:rPr>
              <a:t>Married women are not </a:t>
            </a:r>
            <a:r>
              <a:rPr b="1" lang="en" sz="1100" u="sng">
                <a:solidFill>
                  <a:srgbClr val="FFFF00"/>
                </a:solidFill>
                <a:highlight>
                  <a:srgbClr val="9900FF"/>
                </a:highlight>
              </a:rPr>
              <a:t>allowed</a:t>
            </a:r>
            <a:r>
              <a:rPr b="1" lang="en" sz="1100" u="sng">
                <a:solidFill>
                  <a:srgbClr val="FFFF00"/>
                </a:solidFill>
                <a:highlight>
                  <a:srgbClr val="9900FF"/>
                </a:highlight>
              </a:rPr>
              <a:t> to watch.</a:t>
            </a:r>
            <a:endParaRPr b="1" sz="1100" u="sng">
              <a:solidFill>
                <a:srgbClr val="FFFF00"/>
              </a:solidFill>
              <a:highlight>
                <a:srgbClr val="9900FF"/>
              </a:highlight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100" u="sng">
              <a:solidFill>
                <a:srgbClr val="FFFF00"/>
              </a:solidFill>
              <a:highlight>
                <a:srgbClr val="9900FF"/>
              </a:highlight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100" u="sng">
                <a:solidFill>
                  <a:srgbClr val="FFFF00"/>
                </a:solidFill>
                <a:highlight>
                  <a:srgbClr val="9900FF"/>
                </a:highlight>
              </a:rPr>
              <a:t>No one can start earlier than other </a:t>
            </a:r>
            <a:r>
              <a:rPr b="1" lang="en" sz="1100" u="sng">
                <a:solidFill>
                  <a:srgbClr val="FFFF00"/>
                </a:solidFill>
                <a:highlight>
                  <a:srgbClr val="9900FF"/>
                </a:highlight>
              </a:rPr>
              <a:t>competitors.</a:t>
            </a:r>
            <a:endParaRPr b="1" sz="1100" u="sng">
              <a:solidFill>
                <a:srgbClr val="FFFF00"/>
              </a:solidFill>
              <a:highlight>
                <a:srgbClr val="9900FF"/>
              </a:highlight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100" u="sng">
              <a:solidFill>
                <a:srgbClr val="FFFF00"/>
              </a:solidFill>
              <a:highlight>
                <a:srgbClr val="9900FF"/>
              </a:highlight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100" u="sng">
                <a:solidFill>
                  <a:srgbClr val="FFFF00"/>
                </a:solidFill>
                <a:highlight>
                  <a:srgbClr val="9900FF"/>
                </a:highlight>
              </a:rPr>
              <a:t>if people disobeyed the rules then they would have to pay a fine and the money would help build statues of Zeus or they’d get whipped.</a:t>
            </a:r>
            <a:endParaRPr b="1" sz="1100" u="sng">
              <a:solidFill>
                <a:srgbClr val="FFFF00"/>
              </a:solidFill>
              <a:highlight>
                <a:srgbClr val="9900FF"/>
              </a:highlight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100" u="sng">
              <a:solidFill>
                <a:srgbClr val="FFFF00"/>
              </a:solidFill>
              <a:highlight>
                <a:srgbClr val="9900FF"/>
              </a:highlight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100" u="sng">
                <a:solidFill>
                  <a:srgbClr val="FFFF00"/>
                </a:solidFill>
                <a:highlight>
                  <a:srgbClr val="9900FF"/>
                </a:highlight>
              </a:rPr>
              <a:t>If married women were found watching the Olympics, they would be thrown off Mountain Typaion.</a:t>
            </a:r>
            <a:endParaRPr b="1" sz="1100" u="sng">
              <a:solidFill>
                <a:srgbClr val="FFFF00"/>
              </a:solidFill>
              <a:highlight>
                <a:srgbClr val="9900FF"/>
              </a:highlight>
            </a:endParaRPr>
          </a:p>
        </p:txBody>
      </p:sp>
      <p:cxnSp>
        <p:nvCxnSpPr>
          <p:cNvPr id="179" name="Google Shape;179;p18"/>
          <p:cNvCxnSpPr/>
          <p:nvPr/>
        </p:nvCxnSpPr>
        <p:spPr>
          <a:xfrm flipH="1">
            <a:off x="6744150" y="44275"/>
            <a:ext cx="6300" cy="49410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180" name="Google Shape;180;p18"/>
          <p:cNvSpPr txBox="1"/>
          <p:nvPr/>
        </p:nvSpPr>
        <p:spPr>
          <a:xfrm>
            <a:off x="5699250" y="4017475"/>
            <a:ext cx="1044900" cy="967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800"/>
              <a:t>The sports </a:t>
            </a:r>
            <a:r>
              <a:rPr b="1" lang="en" sz="800"/>
              <a:t>activities were mainly for their king god Zeus.</a:t>
            </a:r>
            <a:r>
              <a:rPr lang="en" sz="1000"/>
              <a:t> </a:t>
            </a:r>
            <a:endParaRPr sz="1000"/>
          </a:p>
        </p:txBody>
      </p:sp>
      <p:sp>
        <p:nvSpPr>
          <p:cNvPr id="181" name="Google Shape;181;p18"/>
          <p:cNvSpPr txBox="1"/>
          <p:nvPr/>
        </p:nvSpPr>
        <p:spPr>
          <a:xfrm>
            <a:off x="5004325" y="1107150"/>
            <a:ext cx="1353900" cy="1683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100"/>
              <a:t>The Greek games </a:t>
            </a:r>
            <a:r>
              <a:rPr b="1" lang="en" sz="1100"/>
              <a:t>included~</a:t>
            </a:r>
            <a:endParaRPr b="1" sz="11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1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800"/>
              <a:t>Pentathlon </a:t>
            </a:r>
            <a:endParaRPr b="1" sz="8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800"/>
              <a:t>Running </a:t>
            </a:r>
            <a:endParaRPr b="1" sz="8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800"/>
              <a:t>Jumping</a:t>
            </a:r>
            <a:endParaRPr b="1" sz="8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800"/>
              <a:t>Discus throw</a:t>
            </a:r>
            <a:endParaRPr b="1" sz="8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800"/>
              <a:t>Wrestling </a:t>
            </a:r>
            <a:endParaRPr b="1" sz="8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800"/>
              <a:t>Boxing </a:t>
            </a:r>
            <a:endParaRPr b="1" sz="8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800"/>
              <a:t>Pankration </a:t>
            </a:r>
            <a:endParaRPr b="1" sz="8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800"/>
              <a:t>Equestrian events</a:t>
            </a:r>
            <a:endParaRPr b="1" sz="800"/>
          </a:p>
        </p:txBody>
      </p:sp>
      <p:cxnSp>
        <p:nvCxnSpPr>
          <p:cNvPr id="182" name="Google Shape;182;p18"/>
          <p:cNvCxnSpPr/>
          <p:nvPr/>
        </p:nvCxnSpPr>
        <p:spPr>
          <a:xfrm>
            <a:off x="4852475" y="1069200"/>
            <a:ext cx="18900" cy="17145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83" name="Google Shape;183;p18"/>
          <p:cNvCxnSpPr/>
          <p:nvPr/>
        </p:nvCxnSpPr>
        <p:spPr>
          <a:xfrm flipH="1" rot="10800000">
            <a:off x="4877775" y="2790075"/>
            <a:ext cx="1474200" cy="126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84" name="Google Shape;184;p18"/>
          <p:cNvCxnSpPr/>
          <p:nvPr/>
        </p:nvCxnSpPr>
        <p:spPr>
          <a:xfrm flipH="1">
            <a:off x="6358225" y="1075525"/>
            <a:ext cx="6300" cy="17397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85" name="Google Shape;185;p18"/>
          <p:cNvCxnSpPr/>
          <p:nvPr/>
        </p:nvCxnSpPr>
        <p:spPr>
          <a:xfrm rot="10800000">
            <a:off x="4865150" y="1081850"/>
            <a:ext cx="1505700" cy="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186" name="Google Shape;186;p18"/>
          <p:cNvSpPr txBox="1"/>
          <p:nvPr/>
        </p:nvSpPr>
        <p:spPr>
          <a:xfrm>
            <a:off x="5048600" y="3100025"/>
            <a:ext cx="1056600" cy="727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800"/>
              <a:t>The modern olympics started in 1896</a:t>
            </a:r>
            <a:endParaRPr b="1" sz="8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19"/>
          <p:cNvSpPr txBox="1"/>
          <p:nvPr/>
        </p:nvSpPr>
        <p:spPr>
          <a:xfrm>
            <a:off x="3701050" y="3739025"/>
            <a:ext cx="1164000" cy="740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900">
                <a:solidFill>
                  <a:srgbClr val="FF0000"/>
                </a:solidFill>
              </a:rPr>
              <a:t>The ancient greeks are said to have found out about diabetes by tasting peoples </a:t>
            </a:r>
            <a:r>
              <a:rPr b="1" lang="en" sz="900">
                <a:solidFill>
                  <a:srgbClr val="7F6000"/>
                </a:solidFill>
              </a:rPr>
              <a:t>wee!</a:t>
            </a:r>
            <a:endParaRPr b="1" sz="900">
              <a:solidFill>
                <a:srgbClr val="7F6000"/>
              </a:solidFill>
            </a:endParaRPr>
          </a:p>
        </p:txBody>
      </p:sp>
      <p:pic>
        <p:nvPicPr>
          <p:cNvPr id="192" name="Google Shape;192;p19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0" y="0"/>
            <a:ext cx="2625126" cy="2046776"/>
          </a:xfrm>
          <a:prstGeom prst="rect">
            <a:avLst/>
          </a:prstGeom>
          <a:noFill/>
          <a:ln>
            <a:noFill/>
          </a:ln>
        </p:spPr>
      </p:pic>
      <p:sp>
        <p:nvSpPr>
          <p:cNvPr id="193" name="Google Shape;193;p19"/>
          <p:cNvSpPr txBox="1"/>
          <p:nvPr/>
        </p:nvSpPr>
        <p:spPr>
          <a:xfrm>
            <a:off x="6054525" y="828775"/>
            <a:ext cx="1031100" cy="664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800">
                <a:solidFill>
                  <a:srgbClr val="FF0000"/>
                </a:solidFill>
              </a:rPr>
              <a:t>Diabetes was discovered by Demetrius in the first </a:t>
            </a:r>
            <a:r>
              <a:rPr b="1" lang="en" sz="800">
                <a:solidFill>
                  <a:srgbClr val="FF0000"/>
                </a:solidFill>
              </a:rPr>
              <a:t>century</a:t>
            </a:r>
            <a:r>
              <a:rPr b="1" lang="en" sz="800">
                <a:solidFill>
                  <a:srgbClr val="FF0000"/>
                </a:solidFill>
              </a:rPr>
              <a:t> BC.</a:t>
            </a:r>
            <a:endParaRPr b="1" sz="80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