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62" r:id="rId5"/>
    <p:sldId id="263" r:id="rId6"/>
    <p:sldId id="264" r:id="rId7"/>
    <p:sldId id="265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F280A-D0EC-4A67-81F1-A91D744F5A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296DCC-D266-486D-8E51-B891990732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5B54E-C034-4E06-A410-4C461B847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0F4FFC-2E9A-4CCD-9B04-46FB46A3A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79D371-E81C-4885-95B9-BAD98304B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350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5D888-59C9-4406-A2A7-A00CD3A80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22F93-D646-4730-B355-BF264FC3C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E0369-4F2D-4728-8E1B-F9C2CA027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3B1B9-FE3F-4BE6-A62E-9BFDBA1D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86532-B460-4609-B3A3-6982EC2D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87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55CEE-E19A-443E-83DD-BBFA51AA5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170A4-5074-4A74-862C-869D1A55B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3BBC8-713C-4EF9-8B2E-C26644EA0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9AA86-1D1E-485F-B343-0CDD3C472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8E7E4-C596-4760-B00D-337F5E4B9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60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62FD7-EA07-40BB-AE4B-C6D928D28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2A8BE7-46C2-4363-ADA6-043A915A32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1314AB-83B9-4DD7-839F-70C482C9FD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F685A1-63C5-4946-AD64-51DDAA735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F0DEB-ED4E-4185-A49A-C86CD381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DCB0FF-CB32-4746-96F1-4A058F9EB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51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9C53B-A236-498C-A7D1-D4E2BB4D2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B1ED9-E437-4B61-9181-2DDFBEE97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AFA9D9-E9C0-4B45-AB4B-9C434C9F1E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31F7C3-ACEA-4F83-B760-D37B402DE0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465EC9-06B4-4936-AE09-717575327A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90F49-5863-4267-A2F1-869B7F8AC1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7F2958-A473-4BBE-8E73-8E3FEDD01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83473B4-76C1-401F-A677-27B54EFA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128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63DE-0361-49C8-98DC-A35B4F7D6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D27F94-1EF6-4F30-93DC-CA3433783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8DCE49-CF87-40E3-911F-FA7BD4310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C49DF4-E067-468F-960E-068AE13D9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342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BB8A18-F6C5-427A-AC41-FD78F756AB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E99A7-DE04-454A-8955-33E57C9E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BF943B-32CA-4C38-A9E9-16C6EDB36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305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B4099-4F56-422C-9137-56C2CACDE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FD0058-F675-4C55-B7C2-BE4FB0140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6FF5C8-FDB0-4C19-B09C-AE2A1977F0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0AB87F-2C9B-4552-B0CB-EBED2F441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B4EC24-7B45-4FB7-A41B-F21056FDA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2EF16-5EE2-4BD6-99FD-FDF4E74CE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488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A03A7-1032-4F24-B94B-E4F7D55AF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3D9E39-B10A-471C-ABDA-8F8A6DF49F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EBAD12-EA7B-4A75-A076-D7EDDE108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D66FD6-4A2A-4587-933D-1B2F1C450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3C6031-E945-4598-B24D-F8CFB40F4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2B6F62-54C5-4843-B894-109FECD68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455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4EBC6-7D8E-407A-844A-DFD7063F9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6E5BB7-9393-41BF-8C4C-67DA79322B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0B513-EADC-4484-B726-78CF2A455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C91453-B5A5-41DF-BD71-136002860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97B64-689A-49E8-A296-653BDBACE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12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4A00FA-0C8C-4161-9C60-8C7BB04395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0EEC5-83AF-4A3D-AF6B-6E5292355D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98C856-BC29-464E-B9A1-E878591B9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4BC77-5ECD-4843-B91A-E01BC6FA2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20B63-A654-4246-BEBB-2ABA16F75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4871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A13CD6-F98C-47E9-BF72-9CD27D4C3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C56D8-38FD-403D-938C-559992B89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6F029-CE02-43B7-90A9-96F5F2E5E5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D91F2-BE0C-48A1-A6DD-C24AEED8B288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05483-AEA2-4A84-9367-39EA7417F8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EEA2A-73F8-4783-BCEC-FB0DB4684B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3BB82-E437-49BA-9FA7-3ED1B0609F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19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-petersoxon.co.uk/willow-class-years-5-6-2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-petersoxon.co.uk/maths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BA2DE7-1190-4974-87FD-448EBECA08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2" y="417409"/>
            <a:ext cx="11649075" cy="455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533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85DB35-1C00-8583-5F2B-FA3DF2270674}"/>
              </a:ext>
            </a:extLst>
          </p:cNvPr>
          <p:cNvSpPr txBox="1"/>
          <p:nvPr/>
        </p:nvSpPr>
        <p:spPr>
          <a:xfrm>
            <a:off x="374077" y="647847"/>
            <a:ext cx="592559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Key Dates:</a:t>
            </a:r>
          </a:p>
          <a:p>
            <a:endParaRPr lang="en-GB" dirty="0"/>
          </a:p>
          <a:p>
            <a:r>
              <a:rPr lang="en-GB" dirty="0"/>
              <a:t>Year 6 </a:t>
            </a:r>
            <a:r>
              <a:rPr lang="en-GB" dirty="0" err="1"/>
              <a:t>Bikeability</a:t>
            </a:r>
            <a:r>
              <a:rPr lang="en-GB" dirty="0"/>
              <a:t> 13/14/18/19 September</a:t>
            </a:r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fontAlgn="base"/>
            <a:endParaRPr lang="en-GB" sz="18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 fontAlgn="base"/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Year 6/7 transition events: 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21 September - Open Evening 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26 and 28 September - Open Mornings 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9 November - Transition Day 1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18 April - Transition Day 2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27 June - Transition Day 3 and Induction Evening for Parents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2C991B-3C56-D9C9-41AF-96BF4A7CE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6485" y="153243"/>
            <a:ext cx="5111053" cy="639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214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7837D46-0A2B-B9F0-3C6A-018EA6432225}"/>
              </a:ext>
            </a:extLst>
          </p:cNvPr>
          <p:cNvSpPr txBox="1"/>
          <p:nvPr/>
        </p:nvSpPr>
        <p:spPr>
          <a:xfrm>
            <a:off x="3087757" y="371061"/>
            <a:ext cx="5714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2"/>
              </a:rPr>
              <a:t>https://www.st-petersoxon.co.uk/willow-class-years-5-6-2/</a:t>
            </a:r>
            <a:r>
              <a:rPr lang="en-GB" dirty="0"/>
              <a:t>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B38ED6-92E2-FB70-835B-4108964CDC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5487" y="909637"/>
            <a:ext cx="820102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892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267962-1E26-88CB-8F9C-241C03FACF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5" y="1071562"/>
            <a:ext cx="8096250" cy="471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4596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365D685-5E82-91B2-1A10-20542836FA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87" y="985837"/>
            <a:ext cx="8048625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185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A88FA9-73E8-2E59-EABA-25199B7A8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2637" y="966787"/>
            <a:ext cx="8086725" cy="4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910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A835B73-9DD0-A77B-55EA-8FC8EE722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162" y="5182023"/>
            <a:ext cx="8077200" cy="13335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162B3B-9A83-18FA-C798-6AEE5E023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162" y="192640"/>
            <a:ext cx="8067676" cy="4989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523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73EAB8-4A96-3815-56C5-D3E9EBEA80DD}"/>
              </a:ext>
            </a:extLst>
          </p:cNvPr>
          <p:cNvSpPr txBox="1"/>
          <p:nvPr/>
        </p:nvSpPr>
        <p:spPr>
          <a:xfrm>
            <a:off x="887293" y="1045716"/>
            <a:ext cx="106570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 will take place on Wednesday and Friday afternoons, we ask that the children have their PE kit in all week and take it home over the weekend for washing.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2499A6B-C052-B46A-5C19-9DC73F39E5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0150" y="1904172"/>
            <a:ext cx="2033380" cy="437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626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DFEF2C6-93E9-2513-886B-451D42346CD9}"/>
              </a:ext>
            </a:extLst>
          </p:cNvPr>
          <p:cNvSpPr txBox="1"/>
          <p:nvPr/>
        </p:nvSpPr>
        <p:spPr>
          <a:xfrm>
            <a:off x="232959" y="2860136"/>
            <a:ext cx="95238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Homework will be given out on a Friday and should be returned the following Wednesday.</a:t>
            </a:r>
          </a:p>
          <a:p>
            <a:endParaRPr lang="en-GB" dirty="0"/>
          </a:p>
          <a:p>
            <a:r>
              <a:rPr lang="en-GB" dirty="0"/>
              <a:t>It will consist of maths (related to that week’s work), spellings and reading.</a:t>
            </a:r>
          </a:p>
          <a:p>
            <a:endParaRPr lang="en-GB" dirty="0"/>
          </a:p>
          <a:p>
            <a:r>
              <a:rPr lang="en-GB" dirty="0"/>
              <a:t>Children will receive 2 house points for completed maths, 2 house points for completed spelling sheets and house points for reading are given as follows:</a:t>
            </a:r>
          </a:p>
          <a:p>
            <a:endParaRPr lang="en-GB" dirty="0"/>
          </a:p>
          <a:p>
            <a:r>
              <a:rPr lang="en-GB" dirty="0"/>
              <a:t>10 pages – 1 hp</a:t>
            </a:r>
          </a:p>
          <a:p>
            <a:endParaRPr lang="en-GB" dirty="0"/>
          </a:p>
          <a:p>
            <a:r>
              <a:rPr lang="en-GB" dirty="0"/>
              <a:t>20 pages – 3 hp</a:t>
            </a:r>
          </a:p>
          <a:p>
            <a:endParaRPr lang="en-GB" dirty="0"/>
          </a:p>
          <a:p>
            <a:r>
              <a:rPr lang="en-GB" dirty="0"/>
              <a:t>50 pages or more – 7hp</a:t>
            </a:r>
          </a:p>
          <a:p>
            <a:r>
              <a:rPr lang="en-GB" dirty="0"/>
              <a:t>  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C758F4-2F9B-C336-5034-1413CA5E2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9591" y="122215"/>
            <a:ext cx="4109450" cy="273792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84FC2F4-4365-2B87-4D51-55D9DA7CAB30}"/>
              </a:ext>
            </a:extLst>
          </p:cNvPr>
          <p:cNvSpPr txBox="1"/>
          <p:nvPr/>
        </p:nvSpPr>
        <p:spPr>
          <a:xfrm>
            <a:off x="7487478" y="5022574"/>
            <a:ext cx="41011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https://www.st-petersoxon.co.uk/maths/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7575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180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RMiles</dc:creator>
  <cp:lastModifiedBy>9313651 Robert Miles</cp:lastModifiedBy>
  <cp:revision>8</cp:revision>
  <dcterms:created xsi:type="dcterms:W3CDTF">2021-09-20T16:12:06Z</dcterms:created>
  <dcterms:modified xsi:type="dcterms:W3CDTF">2023-09-07T14:51:06Z</dcterms:modified>
</cp:coreProperties>
</file>