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05T10:33:57.252"/>
    </inkml:context>
    <inkml:brush xml:id="br0">
      <inkml:brushProperty name="width" value="0.05" units="cm"/>
      <inkml:brushProperty name="height" value="0.05" units="cm"/>
      <inkml:brushProperty name="color" value="#E71224"/>
      <inkml:brushProperty name="ignorePressure" value="1"/>
    </inkml:brush>
  </inkml:definitions>
  <inkml:trace contextRef="#ctx0" brushRef="#br0">0 87,'1'-1,"-1"-1,0 1,1 0,-1-1,1 1,0-1,-1 1,1 0,0 0,0-1,0 1,0 0,0 0,0 0,0 0,0 0,0 0,1 0,-1 0,0 1,1-1,-1 0,0 1,1-1,-1 1,4-1,42-8,-42 9,44-4,66 4,-80 2,-1-2,1-1,0-2,58-11,-54 4,0 3,1 1,47 0,124 7,-78 2,-55-5,69 3,-131 0,0 1,0 0,0 2,0 0,-1 0,26 12,-17-6,0 0,1-2,-1-1,2 0,-1-2,46 3,160-9,-100-3,179 4,-980 0,628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05T10:35:05.304"/>
    </inkml:context>
    <inkml:brush xml:id="br0">
      <inkml:brushProperty name="width" value="0.3" units="cm"/>
      <inkml:brushProperty name="height" value="0.6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0 209,'1314'0,"-1286"-2,1-1,-1-2,0-1,0-1,38-15,54-13,84-8,-56 8,-95 21,0 2,69-7,348 14,-249 8,359-4,-542 4,1 0,50 13,-47-8,72 5,-76-12,-12-1,0 1,0 1,45 10,-31-3,1-1,0-3,44 1,126-7,-78-2,-78 2,-24-1,-1 2,0 1,0 1,0 2,33 8,-18-2,1-2,0-2,1-2,55-2,-57-2,0 1,0 2,-1 3,77 18,-80-12,0-3,1-1,62 4,126-8,-176-5,583 0,-602 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05T10:35:10.242"/>
    </inkml:context>
    <inkml:brush xml:id="br0">
      <inkml:brushProperty name="width" value="0.3" units="cm"/>
      <inkml:brushProperty name="height" value="0.6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0 5,'1003'0,"-734"20,-38 0,160-17,225 11,364 94,-845-91,286 51,-388-60,1-2,-1-2,2-1,-1-1,0-2,0-1,0-2,0-1,33-9,28-7,223-40,-112 14,-26 4,-79 24,1 4,110 1,-53 16,153-5,-181-18,-86 12,70-4,-66 9,65 1,-101 3,0 0,0 1,0 0,0 1,0 0,15 7,-22-6,0-1,0 1,0 0,0 1,-1 0,0-1,0 2,0-1,-1 0,0 1,0 0,0 0,-1 0,1 1,-1-1,-1 1,0-1,0 1,2 9,1 11,-1 0,-1 0,-2 43,0-63,-1 1,-1-1,0 1,0-1,0 1,-1-1,0 0,0 0,-4 8,4-11,0-1,-1 0,1 0,-1 0,1 0,-1 0,0-1,0 1,0-1,0 0,-1 0,1 0,-1 0,1-1,-1 1,0-1,1 0,-1 0,-7 1,-38 3,-1-2,1-2,-58-7,-11 1,-939 3,542 3,463 2,-102 18,40-3,-101 20,133-21,-145 11,28-9,-1 1,-455-17,330-6,253-1,0-3,-103-23,-67-8,56 19,-145-7,250 28,49 0,0-1,0-2,0-1,0-1,-39-10,40 5,0 1,0 2,-54-2,50 6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A759E0-BD57-4092-911F-8AC15CECC9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CFCC02-83F2-4614-B647-9BDBA3BEB0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404F19-27DD-48A0-865F-5EB185628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485CE-36F9-42E6-AE14-B821D66FA19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522529-6F11-43B3-94B0-BBBBD5D11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5A18D0-5BA5-4A33-8924-AF364F6A7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E4558-1AB1-4253-8D4D-37D91D37DD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013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23B19-95F6-436C-A4FF-2631952EF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B2C69A-949C-4915-8B93-9127E578F4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E0D41A-A53C-4628-ACDE-81486C826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485CE-36F9-42E6-AE14-B821D66FA19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A624A-062C-4F04-8130-03F511B74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0A21A7-50AC-4221-B43C-B473876FE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E4558-1AB1-4253-8D4D-37D91D37DD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142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049AC-298C-4521-9655-FAA1576490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1E2C39-8B4E-4F9A-8649-CA881DC62D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368B2D-F7F4-4AEA-B7B4-2548F3102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485CE-36F9-42E6-AE14-B821D66FA19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5E9A67-6CCD-4342-B582-9B548555D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012C09-8A8D-4841-82BF-5AAA096F5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E4558-1AB1-4253-8D4D-37D91D37DD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319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C49AB-EAB5-44F7-9B76-30A48692B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7ACC63-4099-48BA-BFFC-DC7DC9A13F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745B9A-30DF-42E5-B866-61C35CA054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A9625B-D9F9-4E85-B203-FD69EEFD62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485CE-36F9-42E6-AE14-B821D66FA19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5CE69A-7DD3-4588-8413-A27544592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BC71D6-A215-4EFC-9059-9B7735BA8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E4558-1AB1-4253-8D4D-37D91D37DD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326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4028C-54B3-4894-88E2-AB8EBC8BC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3AF061-27F8-4B1F-8B49-F3EDE27AE8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1AC307-1D53-4C8F-AD1C-D25F7093B2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DD0F02-E9D8-4CF2-9C37-0A412828F6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AEAF83-7FA1-4101-9DEE-A8B57EA781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D1DFE25-99E9-49D8-983A-3876586CDF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485CE-36F9-42E6-AE14-B821D66FA19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6040305-3012-413E-8B16-2E1F65DD85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4A3CE4-7583-48E5-9E8D-705049CA8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E4558-1AB1-4253-8D4D-37D91D37DD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116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05408-C6B8-43DF-877C-4883B31DF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3CA55F-FA47-49B7-9244-3A4231B1E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485CE-36F9-42E6-AE14-B821D66FA19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20E8CD-AF95-44DD-9A56-5C24E65B9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D9F2E5-DDEB-4330-960C-8F4DA9EEE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E4558-1AB1-4253-8D4D-37D91D37DD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844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6AF60CE-B22F-493B-BFA7-FD9EEB756C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485CE-36F9-42E6-AE14-B821D66FA19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9A4EBA-CBB0-45E2-AEB6-5D9A179EF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3B8C5B-174A-43C3-8CCD-F05F55150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E4558-1AB1-4253-8D4D-37D91D37DD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31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D61DE-DCD9-4345-82F5-C8DCD69EAB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DAF2B-F4EC-4C32-8B69-3AE00C84DD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D3918C-5A8F-4FAA-94A3-62714F2354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B76AE2-9077-45D7-A2F6-52A7DBE509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485CE-36F9-42E6-AE14-B821D66FA19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A17F43-3677-4948-A336-70B5672016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782D65-AD42-43D8-AB26-AFB85E26D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E4558-1AB1-4253-8D4D-37D91D37DD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13465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3B3D3-E07D-4643-AE48-5DD6E89F29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5EF50C-69F6-4F27-A1BC-BA337832F0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6D4C86-B5B7-4706-B084-8653900417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4C34B4-EF4C-41AE-B408-C7685EC23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485CE-36F9-42E6-AE14-B821D66FA19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BBB949-0D95-4613-9864-3F5E24E82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4AFF2-A91C-4526-B30F-B0CDD122A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E4558-1AB1-4253-8D4D-37D91D37DD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460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3B5B67-A2D0-4ADC-B93F-47D36A4044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EE66A1-0813-46F7-830E-142A0509C1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47EC41-1427-4D83-97B0-247954117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485CE-36F9-42E6-AE14-B821D66FA19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56A27A-3B7D-4E2E-A4B2-4A0ABFCF55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80435D-D698-4E61-9148-F8D1F9E22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E4558-1AB1-4253-8D4D-37D91D37DD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106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20AD4D-441F-464A-A3DA-7E9DC1D0F5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CC34B7-1B27-410F-812A-3E3C43B72B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83593D-898B-4C2A-AB78-DE408516EC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485CE-36F9-42E6-AE14-B821D66FA19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E78AD-4475-4A46-8E02-19F5DBEC3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072773-29E7-4D53-953D-AC8FD51B5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E4558-1AB1-4253-8D4D-37D91D37DD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427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E7B2CE-B593-482B-B440-C7A381130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AEC2BD-7120-4DF5-A765-0E9A6C55D8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9B3BD2-4729-4146-8ABE-C80515A1A6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485CE-36F9-42E6-AE14-B821D66FA19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7171E4-B36F-40D0-80A9-8436BDB113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A368E6-6F68-44B4-A633-1D0358C015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E4558-1AB1-4253-8D4D-37D91D37DD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343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customXml" Target="../ink/ink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st-peters@oxon.sch.uk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ledwards@st-peters.oxon.sch.uk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ECB93-3408-4AF4-946A-F0D841F2065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EFB8DA-E5C6-4D01-9AD9-DB7DD89057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619791-0799-45BF-B6D6-F5A3074D03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2704"/>
            <a:ext cx="11724968" cy="6595295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8210332C-704A-484E-8D1D-CE5386CF0AAB}"/>
              </a:ext>
            </a:extLst>
          </p:cNvPr>
          <p:cNvSpPr/>
          <p:nvPr/>
        </p:nvSpPr>
        <p:spPr>
          <a:xfrm>
            <a:off x="5486400" y="1122363"/>
            <a:ext cx="3141406" cy="1768321"/>
          </a:xfrm>
          <a:prstGeom prst="wedgeRoundRectCallout">
            <a:avLst>
              <a:gd name="adj1" fmla="val 129871"/>
              <a:gd name="adj2" fmla="val -16733"/>
              <a:gd name="adj3" fmla="val 16667"/>
            </a:avLst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9EF0A7C-1ECF-4298-9335-D8FC86B1C96C}"/>
              </a:ext>
            </a:extLst>
          </p:cNvPr>
          <p:cNvSpPr txBox="1"/>
          <p:nvPr/>
        </p:nvSpPr>
        <p:spPr>
          <a:xfrm>
            <a:off x="5619135" y="1122363"/>
            <a:ext cx="300867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 log in to Google classroom, you first need to log into Google by clicking on the coloured circle in the corner – it may even say sign in if you don’t already use a Google account.</a:t>
            </a:r>
          </a:p>
        </p:txBody>
      </p:sp>
    </p:spTree>
    <p:extLst>
      <p:ext uri="{BB962C8B-B14F-4D97-AF65-F5344CB8AC3E}">
        <p14:creationId xmlns:p14="http://schemas.microsoft.com/office/powerpoint/2010/main" val="11689363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EB751-E97D-4AD1-9445-2C4099146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4BAAFA-E362-41C1-9085-81A8FF1068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A068D2-54E1-40CF-B16C-A0104DD2F2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82" b="16129"/>
          <a:stretch/>
        </p:blipFill>
        <p:spPr>
          <a:xfrm>
            <a:off x="2418736" y="0"/>
            <a:ext cx="9773264" cy="685946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6158B25-C520-4047-B1FD-C314BD0DE054}"/>
              </a:ext>
            </a:extLst>
          </p:cNvPr>
          <p:cNvSpPr txBox="1"/>
          <p:nvPr/>
        </p:nvSpPr>
        <p:spPr>
          <a:xfrm>
            <a:off x="7064477" y="3931251"/>
            <a:ext cx="4658032" cy="646331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There will be a drop down menu to add another account.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2E410521-B995-419A-AF54-4064256D7B49}"/>
                  </a:ext>
                </a:extLst>
              </p14:cNvPr>
              <p14:cNvContentPartPr/>
              <p14:nvPr/>
            </p14:nvContentPartPr>
            <p14:xfrm>
              <a:off x="8657234" y="2283979"/>
              <a:ext cx="820800" cy="3312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2E410521-B995-419A-AF54-4064256D7B4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648234" y="2275339"/>
                <a:ext cx="838440" cy="50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AE19070E-CA3E-43AA-AAE3-E1B7BC3429D8}"/>
                  </a:ext>
                </a:extLst>
              </p14:cNvPr>
              <p14:cNvContentPartPr/>
              <p14:nvPr/>
            </p14:nvContentPartPr>
            <p14:xfrm>
              <a:off x="8627714" y="2299099"/>
              <a:ext cx="2373120" cy="75960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AE19070E-CA3E-43AA-AAE3-E1B7BC3429D8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573714" y="2191459"/>
                <a:ext cx="2480760" cy="291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9A9B0A2-EA66-42E9-97C4-8036113F6473}"/>
                  </a:ext>
                </a:extLst>
              </p14:cNvPr>
              <p14:cNvContentPartPr/>
              <p14:nvPr/>
            </p14:nvContentPartPr>
            <p14:xfrm>
              <a:off x="8303354" y="3507979"/>
              <a:ext cx="2434680" cy="209160"/>
            </p14:xfrm>
          </p:contentPart>
        </mc:Choice>
        <mc:Fallback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9A9B0A2-EA66-42E9-97C4-8036113F6473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8249354" y="3399979"/>
                <a:ext cx="2542320" cy="424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235206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580663-43F6-46F6-BF98-780015D036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ED12EDA-109F-4D0E-948C-6980844010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2177" t="12043"/>
          <a:stretch/>
        </p:blipFill>
        <p:spPr>
          <a:xfrm>
            <a:off x="6961240" y="117987"/>
            <a:ext cx="5230760" cy="674001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D09B8B7-9FFA-487D-831A-2E076BA2EFBA}"/>
              </a:ext>
            </a:extLst>
          </p:cNvPr>
          <p:cNvSpPr txBox="1"/>
          <p:nvPr/>
        </p:nvSpPr>
        <p:spPr>
          <a:xfrm>
            <a:off x="356418" y="3378160"/>
            <a:ext cx="5739582" cy="3139321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Your login details for Google are:</a:t>
            </a:r>
          </a:p>
          <a:p>
            <a:endParaRPr lang="en-GB" dirty="0"/>
          </a:p>
          <a:p>
            <a:r>
              <a:rPr lang="en-GB" dirty="0"/>
              <a:t>Your 1</a:t>
            </a:r>
            <a:r>
              <a:rPr lang="en-GB" baseline="30000" dirty="0"/>
              <a:t>st</a:t>
            </a:r>
            <a:r>
              <a:rPr lang="en-GB" dirty="0"/>
              <a:t> initial + your surname ( lowercase)</a:t>
            </a:r>
          </a:p>
          <a:p>
            <a:r>
              <a:rPr lang="en-GB" dirty="0"/>
              <a:t>e.g. </a:t>
            </a:r>
            <a:r>
              <a:rPr lang="en-GB" dirty="0" err="1"/>
              <a:t>ledwards</a:t>
            </a:r>
            <a:endParaRPr lang="en-GB" dirty="0"/>
          </a:p>
          <a:p>
            <a:r>
              <a:rPr lang="en-GB" dirty="0"/>
              <a:t>Followed by: </a:t>
            </a:r>
            <a:r>
              <a:rPr lang="en-GB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st-peters@oxon.sch.uk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So it should look like: </a:t>
            </a:r>
            <a:r>
              <a:rPr lang="en-GB" dirty="0">
                <a:hlinkClick r:id="rId4"/>
              </a:rPr>
              <a:t>ledwards@st-peters.oxon.sch.uk</a:t>
            </a:r>
            <a:endParaRPr lang="en-GB" dirty="0"/>
          </a:p>
          <a:p>
            <a:endParaRPr lang="en-GB" dirty="0"/>
          </a:p>
          <a:p>
            <a:r>
              <a:rPr lang="en-GB" dirty="0"/>
              <a:t>The password is :</a:t>
            </a:r>
            <a:r>
              <a:rPr lang="en-GB" dirty="0" err="1"/>
              <a:t>stpeters</a:t>
            </a:r>
            <a:r>
              <a:rPr lang="en-GB" dirty="0"/>
              <a:t> (lowercase)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32CA74AC-2F79-409C-AAE2-6A4AE6CE0F08}"/>
              </a:ext>
            </a:extLst>
          </p:cNvPr>
          <p:cNvSpPr/>
          <p:nvPr/>
        </p:nvSpPr>
        <p:spPr>
          <a:xfrm>
            <a:off x="4557252" y="365125"/>
            <a:ext cx="4100051" cy="2692146"/>
          </a:xfrm>
          <a:prstGeom prst="wedgeRoundRectCallout">
            <a:avLst>
              <a:gd name="adj1" fmla="val 107225"/>
              <a:gd name="adj2" fmla="val -3985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7D4D30-8375-4C3D-B435-BC306C15D9FA}"/>
              </a:ext>
            </a:extLst>
          </p:cNvPr>
          <p:cNvSpPr txBox="1"/>
          <p:nvPr/>
        </p:nvSpPr>
        <p:spPr>
          <a:xfrm>
            <a:off x="4837471" y="471948"/>
            <a:ext cx="368709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Click onto the ‘waffle’ in the corner to find all of your classroom apps. </a:t>
            </a:r>
          </a:p>
          <a:p>
            <a:r>
              <a:rPr lang="en-GB" dirty="0"/>
              <a:t>Drive – will be where your files are stored.</a:t>
            </a:r>
          </a:p>
          <a:p>
            <a:r>
              <a:rPr lang="en-GB" dirty="0"/>
              <a:t>Classroom is where all the lessons are posted from your teachers.</a:t>
            </a:r>
          </a:p>
          <a:p>
            <a:r>
              <a:rPr lang="en-GB" dirty="0"/>
              <a:t>Docs is the google equivalent of Word and slides is the equivalent of PowerPoint.</a:t>
            </a:r>
          </a:p>
        </p:txBody>
      </p:sp>
    </p:spTree>
    <p:extLst>
      <p:ext uri="{BB962C8B-B14F-4D97-AF65-F5344CB8AC3E}">
        <p14:creationId xmlns:p14="http://schemas.microsoft.com/office/powerpoint/2010/main" val="2328079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59EEA-2F82-4F68-B83D-3163F7BED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084604-3A2E-4BDA-BF7A-45F76E749E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6D2795D-0F2D-4979-9181-49BAC1F3E6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D5A667F-84EF-4323-9EB9-CCAC8DA47941}"/>
              </a:ext>
            </a:extLst>
          </p:cNvPr>
          <p:cNvSpPr txBox="1"/>
          <p:nvPr/>
        </p:nvSpPr>
        <p:spPr>
          <a:xfrm>
            <a:off x="1002890" y="1690688"/>
            <a:ext cx="4807975" cy="1200329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When you click onto classroom you will then  be able to click into your class.</a:t>
            </a:r>
          </a:p>
        </p:txBody>
      </p:sp>
    </p:spTree>
    <p:extLst>
      <p:ext uri="{BB962C8B-B14F-4D97-AF65-F5344CB8AC3E}">
        <p14:creationId xmlns:p14="http://schemas.microsoft.com/office/powerpoint/2010/main" val="1329259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401214-4E23-4ECE-BE4F-FB905F908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1DEC78-97D7-4F9D-99C1-3164627D54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A52B37E-7954-425D-A554-9E5227B859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1B0629C-F0D9-4BCC-8572-34D915FAA4D6}"/>
              </a:ext>
            </a:extLst>
          </p:cNvPr>
          <p:cNvSpPr txBox="1"/>
          <p:nvPr/>
        </p:nvSpPr>
        <p:spPr>
          <a:xfrm>
            <a:off x="7728155" y="1690688"/>
            <a:ext cx="3819832" cy="1200329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When you open up classroom you will see the class ‘stream’ where the teachers can write comments and you can see work that is set up.</a:t>
            </a:r>
          </a:p>
        </p:txBody>
      </p:sp>
    </p:spTree>
    <p:extLst>
      <p:ext uri="{BB962C8B-B14F-4D97-AF65-F5344CB8AC3E}">
        <p14:creationId xmlns:p14="http://schemas.microsoft.com/office/powerpoint/2010/main" val="3537152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0A3B0-0710-4F2F-A145-D5152E320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A76BD-66C6-43D5-B95F-1D27CED84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DFC15E-205D-487B-AFB8-43ABF84C3D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Speech Bubble: Rectangle 5">
            <a:extLst>
              <a:ext uri="{FF2B5EF4-FFF2-40B4-BE49-F238E27FC236}">
                <a16:creationId xmlns:a16="http://schemas.microsoft.com/office/drawing/2014/main" id="{B5C0DFEA-A459-4BAD-96EA-81B8BF75C407}"/>
              </a:ext>
            </a:extLst>
          </p:cNvPr>
          <p:cNvSpPr/>
          <p:nvPr/>
        </p:nvSpPr>
        <p:spPr>
          <a:xfrm>
            <a:off x="1002890" y="1194619"/>
            <a:ext cx="2920181" cy="1091381"/>
          </a:xfrm>
          <a:prstGeom prst="wedgeRectCallout">
            <a:avLst>
              <a:gd name="adj1" fmla="val 110985"/>
              <a:gd name="adj2" fmla="val -29392"/>
            </a:avLst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D1B2D41-FC49-47AB-9A40-E9D48409F8DB}"/>
              </a:ext>
            </a:extLst>
          </p:cNvPr>
          <p:cNvSpPr txBox="1"/>
          <p:nvPr/>
        </p:nvSpPr>
        <p:spPr>
          <a:xfrm>
            <a:off x="1253613" y="1194619"/>
            <a:ext cx="26694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By clicking on the classwork tab you can see the work that has been set.</a:t>
            </a:r>
          </a:p>
        </p:txBody>
      </p:sp>
    </p:spTree>
    <p:extLst>
      <p:ext uri="{BB962C8B-B14F-4D97-AF65-F5344CB8AC3E}">
        <p14:creationId xmlns:p14="http://schemas.microsoft.com/office/powerpoint/2010/main" val="42423162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55859E-54F6-4D72-92B0-0012632C61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742B64-0780-4705-93DA-719F219B92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56CC8D-4B00-4F7B-A206-7D05043D1C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399AE63F-F48D-4E87-84F9-1E79599112D7}"/>
              </a:ext>
            </a:extLst>
          </p:cNvPr>
          <p:cNvSpPr/>
          <p:nvPr/>
        </p:nvSpPr>
        <p:spPr>
          <a:xfrm>
            <a:off x="838200" y="3274141"/>
            <a:ext cx="2509684" cy="1651819"/>
          </a:xfrm>
          <a:prstGeom prst="wedgeRoundRectCallout">
            <a:avLst>
              <a:gd name="adj1" fmla="val 79657"/>
              <a:gd name="adj2" fmla="val 90052"/>
              <a:gd name="adj3" fmla="val 16667"/>
            </a:avLst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FDB0802-DF6E-44BF-964E-39BCE60782CF}"/>
              </a:ext>
            </a:extLst>
          </p:cNvPr>
          <p:cNvSpPr txBox="1"/>
          <p:nvPr/>
        </p:nvSpPr>
        <p:spPr>
          <a:xfrm>
            <a:off x="1038532" y="3401129"/>
            <a:ext cx="21090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 can click on view the assignment to get the details for each piece of work.</a:t>
            </a:r>
          </a:p>
        </p:txBody>
      </p:sp>
    </p:spTree>
    <p:extLst>
      <p:ext uri="{BB962C8B-B14F-4D97-AF65-F5344CB8AC3E}">
        <p14:creationId xmlns:p14="http://schemas.microsoft.com/office/powerpoint/2010/main" val="22253130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19916-DD86-43B8-A3B9-F8DEA9771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EB96F5-9B91-485E-BF8A-F460EBBE42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2CE585-0F42-415A-8D78-B0EFC109C0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12DD993-8E3A-4334-AA16-74771489D9A2}"/>
              </a:ext>
            </a:extLst>
          </p:cNvPr>
          <p:cNvSpPr txBox="1"/>
          <p:nvPr/>
        </p:nvSpPr>
        <p:spPr>
          <a:xfrm>
            <a:off x="695632" y="4030790"/>
            <a:ext cx="6061587" cy="646331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When you are in an assignment there may be documents attached or videos to watched.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E08F602-D60A-4050-84B5-A43BE93B5A32}"/>
              </a:ext>
            </a:extLst>
          </p:cNvPr>
          <p:cNvSpPr txBox="1"/>
          <p:nvPr/>
        </p:nvSpPr>
        <p:spPr>
          <a:xfrm>
            <a:off x="7374194" y="1027906"/>
            <a:ext cx="337738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Here is where work set by teachers can be edited or your own documents can be attached.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2ECA29-4AC7-41A7-805F-52A5B5FFAA2F}"/>
              </a:ext>
            </a:extLst>
          </p:cNvPr>
          <p:cNvSpPr txBox="1"/>
          <p:nvPr/>
        </p:nvSpPr>
        <p:spPr>
          <a:xfrm>
            <a:off x="9129252" y="4306529"/>
            <a:ext cx="2669458" cy="1200329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When the work has been completed/ attached remember to hit the turn in button!</a:t>
            </a:r>
          </a:p>
        </p:txBody>
      </p:sp>
    </p:spTree>
    <p:extLst>
      <p:ext uri="{BB962C8B-B14F-4D97-AF65-F5344CB8AC3E}">
        <p14:creationId xmlns:p14="http://schemas.microsoft.com/office/powerpoint/2010/main" val="32733092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288</Words>
  <Application>Microsoft Office PowerPoint</Application>
  <PresentationFormat>Widescreen</PresentationFormat>
  <Paragraphs>22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9313651 Laura Edwards</dc:creator>
  <cp:lastModifiedBy>9313651 Laura Edwards</cp:lastModifiedBy>
  <cp:revision>6</cp:revision>
  <dcterms:created xsi:type="dcterms:W3CDTF">2021-01-05T10:03:44Z</dcterms:created>
  <dcterms:modified xsi:type="dcterms:W3CDTF">2021-01-05T10:57:45Z</dcterms:modified>
</cp:coreProperties>
</file>