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>
      <p:cViewPr varScale="1">
        <p:scale>
          <a:sx n="83" d="100"/>
          <a:sy n="83" d="100"/>
        </p:scale>
        <p:origin x="6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CD3D9-8BBF-45F5-8549-524F5C1E293F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D061F-DD61-46FA-A7A5-C76B5C6388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835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petersoxon.co.uk/esafety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24F16-5A93-45EA-A7E5-A60037D188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can we keep ourselves safe?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7277F0-CA49-42CF-A304-7E21ACC141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sz="3200" dirty="0">
              <a:solidFill>
                <a:srgbClr val="00B050"/>
              </a:solidFill>
            </a:endParaRPr>
          </a:p>
          <a:p>
            <a:r>
              <a:rPr lang="en-GB" sz="3200" dirty="0">
                <a:solidFill>
                  <a:srgbClr val="00B050"/>
                </a:solidFill>
              </a:rPr>
              <a:t>Lets get into teams!</a:t>
            </a:r>
          </a:p>
        </p:txBody>
      </p:sp>
    </p:spTree>
    <p:extLst>
      <p:ext uri="{BB962C8B-B14F-4D97-AF65-F5344CB8AC3E}">
        <p14:creationId xmlns:p14="http://schemas.microsoft.com/office/powerpoint/2010/main" val="2345995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B4816-4535-4568-B53C-B7E59B2EB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dangers for young people today? (bonus points if you say one of these)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7A00E-930D-4FE6-B846-96EA8E8A5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D662A4-10B3-42A4-9393-C21057673833}"/>
              </a:ext>
            </a:extLst>
          </p:cNvPr>
          <p:cNvSpPr txBox="1"/>
          <p:nvPr/>
        </p:nvSpPr>
        <p:spPr>
          <a:xfrm>
            <a:off x="6874161" y="3654539"/>
            <a:ext cx="46320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Internet safety/ social media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71F382-CB16-45BC-9715-9D5B88B39752}"/>
              </a:ext>
            </a:extLst>
          </p:cNvPr>
          <p:cNvSpPr txBox="1"/>
          <p:nvPr/>
        </p:nvSpPr>
        <p:spPr>
          <a:xfrm>
            <a:off x="7716982" y="1767874"/>
            <a:ext cx="269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Bullying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61C44F-B1B5-49EB-B554-368C589029C1}"/>
              </a:ext>
            </a:extLst>
          </p:cNvPr>
          <p:cNvSpPr txBox="1"/>
          <p:nvPr/>
        </p:nvSpPr>
        <p:spPr>
          <a:xfrm>
            <a:off x="1770640" y="3654539"/>
            <a:ext cx="39808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Busy roads/ cycling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2B590A-6BEF-4359-AD62-1266AD01DD57}"/>
              </a:ext>
            </a:extLst>
          </p:cNvPr>
          <p:cNvSpPr txBox="1"/>
          <p:nvPr/>
        </p:nvSpPr>
        <p:spPr>
          <a:xfrm>
            <a:off x="1704107" y="2113589"/>
            <a:ext cx="45858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Strangers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889228-5B06-49A8-BC2B-3C8187F2BE6A}"/>
              </a:ext>
            </a:extLst>
          </p:cNvPr>
          <p:cNvSpPr txBox="1"/>
          <p:nvPr/>
        </p:nvSpPr>
        <p:spPr>
          <a:xfrm>
            <a:off x="1494920" y="2229539"/>
            <a:ext cx="3156095" cy="113234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508E47-9513-48B8-99D1-023FEE3C8FAE}"/>
              </a:ext>
            </a:extLst>
          </p:cNvPr>
          <p:cNvSpPr txBox="1"/>
          <p:nvPr/>
        </p:nvSpPr>
        <p:spPr>
          <a:xfrm>
            <a:off x="7253287" y="1896858"/>
            <a:ext cx="3156095" cy="113234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9D855F-74D2-4F84-9BE7-6CBD79556AFE}"/>
              </a:ext>
            </a:extLst>
          </p:cNvPr>
          <p:cNvSpPr txBox="1"/>
          <p:nvPr/>
        </p:nvSpPr>
        <p:spPr>
          <a:xfrm>
            <a:off x="1494920" y="3844309"/>
            <a:ext cx="3980873" cy="151334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7BC3DC9-66BC-4800-8FDC-08973A17CD72}"/>
              </a:ext>
            </a:extLst>
          </p:cNvPr>
          <p:cNvSpPr txBox="1"/>
          <p:nvPr/>
        </p:nvSpPr>
        <p:spPr>
          <a:xfrm>
            <a:off x="6874161" y="3750287"/>
            <a:ext cx="4752184" cy="165857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85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7AA5-F063-43BF-882A-BAB8CEC7E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Internet safety/social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7BDB-7564-4FF3-BB80-BAC00B01C5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53228D-56F0-4F65-92F0-4F80F04B4C96}"/>
              </a:ext>
            </a:extLst>
          </p:cNvPr>
          <p:cNvSpPr txBox="1"/>
          <p:nvPr/>
        </p:nvSpPr>
        <p:spPr>
          <a:xfrm>
            <a:off x="1048326" y="3438450"/>
            <a:ext cx="37453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</a:rPr>
              <a:t>Positive uses of internet and social media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A3B2AD-3EFA-4C1D-9D80-EB8E337EDFB1}"/>
              </a:ext>
            </a:extLst>
          </p:cNvPr>
          <p:cNvSpPr txBox="1"/>
          <p:nvPr/>
        </p:nvSpPr>
        <p:spPr>
          <a:xfrm>
            <a:off x="6636328" y="3366468"/>
            <a:ext cx="33204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</a:rPr>
              <a:t>Harmful impacts of the internet and social media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70EAF0-7A3A-402C-9DF3-D24055901E71}"/>
              </a:ext>
            </a:extLst>
          </p:cNvPr>
          <p:cNvSpPr txBox="1"/>
          <p:nvPr/>
        </p:nvSpPr>
        <p:spPr>
          <a:xfrm>
            <a:off x="3680690" y="2333556"/>
            <a:ext cx="45673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Let’s talk about…</a:t>
            </a:r>
          </a:p>
        </p:txBody>
      </p:sp>
    </p:spTree>
    <p:extLst>
      <p:ext uri="{BB962C8B-B14F-4D97-AF65-F5344CB8AC3E}">
        <p14:creationId xmlns:p14="http://schemas.microsoft.com/office/powerpoint/2010/main" val="271867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A1D24-F618-4DA6-A247-7AFD3A45A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we keep ourselves safe on the internet and social media?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A8A53-9B8E-4A19-8D97-DFF39B1478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endParaRPr lang="en-GB" dirty="0">
              <a:hlinkClick r:id="rId3"/>
            </a:endParaRP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https://www.st-petersoxon.co.uk/esafety/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8F7A45D-FD81-4EE9-A7C1-792D7C460C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5238511"/>
              </p:ext>
            </p:extLst>
          </p:nvPr>
        </p:nvGraphicFramePr>
        <p:xfrm>
          <a:off x="7139276" y="1337733"/>
          <a:ext cx="3868253" cy="5465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Acrobat Document" r:id="rId4" imgW="4541252" imgH="6416017" progId="AcroExch.Document.DC">
                  <p:embed/>
                </p:oleObj>
              </mc:Choice>
              <mc:Fallback>
                <p:oleObj name="Acrobat Document" r:id="rId4" imgW="4541252" imgH="6416017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39276" y="1337733"/>
                        <a:ext cx="3868253" cy="5465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B7789E7-FB79-4AFD-BC0D-E406AAFF7F4E}"/>
              </a:ext>
            </a:extLst>
          </p:cNvPr>
          <p:cNvSpPr txBox="1"/>
          <p:nvPr/>
        </p:nvSpPr>
        <p:spPr>
          <a:xfrm>
            <a:off x="7915564" y="2511308"/>
            <a:ext cx="3868253" cy="419331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B00919-4191-4B2C-818B-984CB0716225}"/>
              </a:ext>
            </a:extLst>
          </p:cNvPr>
          <p:cNvSpPr txBox="1"/>
          <p:nvPr/>
        </p:nvSpPr>
        <p:spPr>
          <a:xfrm>
            <a:off x="1028736" y="2151727"/>
            <a:ext cx="4829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Did you know we have a section of the school website for internet safety?</a:t>
            </a:r>
          </a:p>
        </p:txBody>
      </p:sp>
    </p:spTree>
    <p:extLst>
      <p:ext uri="{BB962C8B-B14F-4D97-AF65-F5344CB8AC3E}">
        <p14:creationId xmlns:p14="http://schemas.microsoft.com/office/powerpoint/2010/main" val="2083339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D7040-860F-4431-BA52-17A3C72BB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Workshops – we will work on these projects to share with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67921-2D5D-4359-AD33-F6F366B36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B14B-683B-45DD-A1CF-E7E13F93C68A}"/>
              </a:ext>
            </a:extLst>
          </p:cNvPr>
          <p:cNvSpPr txBox="1"/>
          <p:nvPr/>
        </p:nvSpPr>
        <p:spPr>
          <a:xfrm>
            <a:off x="3849255" y="1705681"/>
            <a:ext cx="427181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rgbClr val="00B050"/>
                </a:solidFill>
              </a:rPr>
              <a:t>Apple – Mrs Houghton</a:t>
            </a:r>
          </a:p>
          <a:p>
            <a:endParaRPr lang="en-GB" sz="2800" dirty="0">
              <a:solidFill>
                <a:srgbClr val="00B050"/>
              </a:solidFill>
            </a:endParaRPr>
          </a:p>
          <a:p>
            <a:r>
              <a:rPr lang="en-GB" sz="2800" dirty="0">
                <a:solidFill>
                  <a:srgbClr val="00B050"/>
                </a:solidFill>
              </a:rPr>
              <a:t>Oak – posters – competition prize/website</a:t>
            </a:r>
          </a:p>
          <a:p>
            <a:endParaRPr lang="en-GB" sz="2800" dirty="0">
              <a:solidFill>
                <a:srgbClr val="00B050"/>
              </a:solidFill>
            </a:endParaRPr>
          </a:p>
          <a:p>
            <a:r>
              <a:rPr lang="en-GB" sz="2800" dirty="0">
                <a:solidFill>
                  <a:srgbClr val="00B050"/>
                </a:solidFill>
              </a:rPr>
              <a:t>Maple – </a:t>
            </a:r>
            <a:r>
              <a:rPr lang="en-GB" sz="2800" dirty="0" err="1">
                <a:solidFill>
                  <a:srgbClr val="00B050"/>
                </a:solidFill>
              </a:rPr>
              <a:t>ebook</a:t>
            </a:r>
            <a:r>
              <a:rPr lang="en-GB" sz="2800" dirty="0">
                <a:solidFill>
                  <a:srgbClr val="00B050"/>
                </a:solidFill>
              </a:rPr>
              <a:t> comics - website</a:t>
            </a:r>
          </a:p>
          <a:p>
            <a:endParaRPr lang="en-GB" sz="2800" dirty="0">
              <a:solidFill>
                <a:srgbClr val="00B050"/>
              </a:solidFill>
            </a:endParaRPr>
          </a:p>
          <a:p>
            <a:r>
              <a:rPr lang="en-GB" sz="2800" dirty="0">
                <a:solidFill>
                  <a:srgbClr val="00B050"/>
                </a:solidFill>
              </a:rPr>
              <a:t>Willow – radio play for Oxford Hospital Radio</a:t>
            </a:r>
          </a:p>
        </p:txBody>
      </p:sp>
    </p:spTree>
    <p:extLst>
      <p:ext uri="{BB962C8B-B14F-4D97-AF65-F5344CB8AC3E}">
        <p14:creationId xmlns:p14="http://schemas.microsoft.com/office/powerpoint/2010/main" val="3356362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87299-E2C2-4FEA-9439-F8978C044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 Peter’s Dino digital detectives</a:t>
            </a:r>
          </a:p>
        </p:txBody>
      </p:sp>
      <p:pic>
        <p:nvPicPr>
          <p:cNvPr id="17" name="Content Placeholder 16" descr="A picture containing icon&#10;&#10;Description automatically generated">
            <a:extLst>
              <a:ext uri="{FF2B5EF4-FFF2-40B4-BE49-F238E27FC236}">
                <a16:creationId xmlns:a16="http://schemas.microsoft.com/office/drawing/2014/main" id="{85ECA8A9-9622-49D4-82EA-27F63DCD77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7269018" y="1927530"/>
            <a:ext cx="4544291" cy="3545381"/>
          </a:xfr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053D12D-6F78-4551-9C5A-994879F33CA4}"/>
              </a:ext>
            </a:extLst>
          </p:cNvPr>
          <p:cNvSpPr txBox="1"/>
          <p:nvPr/>
        </p:nvSpPr>
        <p:spPr>
          <a:xfrm>
            <a:off x="1137589" y="1595021"/>
            <a:ext cx="51410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We need you to help everyone keep safe!</a:t>
            </a:r>
            <a:endParaRPr lang="en-GB" sz="2400" dirty="0"/>
          </a:p>
          <a:p>
            <a:r>
              <a:rPr lang="en-GB" sz="2400" dirty="0"/>
              <a:t>- If you’ve heard about something on the internet, seen a new craze that might be dangerous, or just want to share some top tips to keep safe, fill out a form and take it to the office.</a:t>
            </a:r>
          </a:p>
          <a:p>
            <a:endParaRPr lang="en-GB" sz="2400" dirty="0"/>
          </a:p>
          <a:p>
            <a:pPr marL="342900" indent="-342900">
              <a:buFontTx/>
              <a:buChar char="-"/>
            </a:pPr>
            <a:r>
              <a:rPr lang="en-GB" sz="2400" dirty="0"/>
              <a:t>Class reps will meet with Jay once every 2 weeks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r>
              <a:rPr lang="en-GB" sz="2400" dirty="0"/>
              <a:t>- We will update the website and have a section of the newsletter so we can share the information</a:t>
            </a:r>
          </a:p>
        </p:txBody>
      </p:sp>
    </p:spTree>
    <p:extLst>
      <p:ext uri="{BB962C8B-B14F-4D97-AF65-F5344CB8AC3E}">
        <p14:creationId xmlns:p14="http://schemas.microsoft.com/office/powerpoint/2010/main" val="34907487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{7CB404B6-7AD9-4D5D-9441-290E09E1CFB0}tf03457452</Template>
  <TotalTime>190</TotalTime>
  <Words>229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Celestial</vt:lpstr>
      <vt:lpstr>Adobe Acrobat Document</vt:lpstr>
      <vt:lpstr>How can we keep ourselves safe?</vt:lpstr>
      <vt:lpstr>What are the dangers for young people today? (bonus points if you say one of these)</vt:lpstr>
      <vt:lpstr>Internet safety/social media</vt:lpstr>
      <vt:lpstr>How can we keep ourselves safe on the internet and social media?</vt:lpstr>
      <vt:lpstr>Workshops – we will work on these projects to share with parents</vt:lpstr>
      <vt:lpstr>St Peter’s Dino digital detectives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can we keep ourselves safe?</dc:title>
  <dc:creator>9313651 headteacher.3651</dc:creator>
  <cp:lastModifiedBy>9313651 headteacher.3651</cp:lastModifiedBy>
  <cp:revision>5</cp:revision>
  <dcterms:created xsi:type="dcterms:W3CDTF">2022-02-14T07:45:17Z</dcterms:created>
  <dcterms:modified xsi:type="dcterms:W3CDTF">2022-02-14T10:55:20Z</dcterms:modified>
</cp:coreProperties>
</file>