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8" r:id="rId2"/>
    <p:sldId id="257" r:id="rId3"/>
    <p:sldId id="281" r:id="rId4"/>
    <p:sldId id="297" r:id="rId5"/>
    <p:sldId id="294" r:id="rId6"/>
    <p:sldId id="282" r:id="rId7"/>
    <p:sldId id="285" r:id="rId8"/>
    <p:sldId id="288" r:id="rId9"/>
    <p:sldId id="295" r:id="rId10"/>
    <p:sldId id="296" r:id="rId11"/>
    <p:sldId id="293" r:id="rId12"/>
    <p:sldId id="276" r:id="rId13"/>
    <p:sldId id="289" r:id="rId14"/>
    <p:sldId id="291" r:id="rId15"/>
    <p:sldId id="292" r:id="rId16"/>
    <p:sldId id="263" r:id="rId17"/>
    <p:sldId id="259" r:id="rId18"/>
    <p:sldId id="260" r:id="rId19"/>
    <p:sldId id="279" r:id="rId20"/>
    <p:sldId id="275" r:id="rId21"/>
    <p:sldId id="278" r:id="rId22"/>
    <p:sldId id="261" r:id="rId23"/>
    <p:sldId id="264" r:id="rId24"/>
    <p:sldId id="277" r:id="rId25"/>
    <p:sldId id="267" r:id="rId26"/>
    <p:sldId id="265" r:id="rId27"/>
    <p:sldId id="280" r:id="rId28"/>
    <p:sldId id="27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86" d="100"/>
          <a:sy n="86" d="100"/>
        </p:scale>
        <p:origin x="42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9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C5D79-E691-4B51-88CB-C0A16ECEC709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37FB0-595B-40EF-A0BA-20862A72C3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47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50A96-7895-4775-80EE-AA77FEB2A3F9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165F4-379C-44F2-8E89-DB43904FE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6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824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926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485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96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628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18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435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815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776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50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572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23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4425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80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1999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icture with Caption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77813" y="152400"/>
            <a:ext cx="8102599" cy="6248400"/>
            <a:chOff x="1097557" y="700499"/>
            <a:chExt cx="7498976" cy="5278764"/>
          </a:xfrm>
        </p:grpSpPr>
        <p:grpSp>
          <p:nvGrpSpPr>
            <p:cNvPr id="9" name="Group 8"/>
            <p:cNvGrpSpPr/>
            <p:nvPr/>
          </p:nvGrpSpPr>
          <p:grpSpPr>
            <a:xfrm>
              <a:off x="1097557" y="700499"/>
              <a:ext cx="7498976" cy="5278764"/>
              <a:chOff x="1097557" y="700499"/>
              <a:chExt cx="7498976" cy="5278764"/>
            </a:xfrm>
          </p:grpSpPr>
          <p:sp>
            <p:nvSpPr>
              <p:cNvPr id="11" name="Freeform 9"/>
              <p:cNvSpPr>
                <a:spLocks/>
              </p:cNvSpPr>
              <p:nvPr/>
            </p:nvSpPr>
            <p:spPr bwMode="auto">
              <a:xfrm>
                <a:off x="1674812" y="1371600"/>
                <a:ext cx="6348251" cy="3985059"/>
              </a:xfrm>
              <a:custGeom>
                <a:avLst/>
                <a:gdLst>
                  <a:gd name="T0" fmla="*/ 2466 w 2671"/>
                  <a:gd name="T1" fmla="*/ 92 h 1682"/>
                  <a:gd name="T2" fmla="*/ 200 w 2671"/>
                  <a:gd name="T3" fmla="*/ 99 h 1682"/>
                  <a:gd name="T4" fmla="*/ 169 w 2671"/>
                  <a:gd name="T5" fmla="*/ 1583 h 1682"/>
                  <a:gd name="T6" fmla="*/ 2481 w 2671"/>
                  <a:gd name="T7" fmla="*/ 1562 h 1682"/>
                  <a:gd name="T8" fmla="*/ 2466 w 2671"/>
                  <a:gd name="T9" fmla="*/ 92 h 1682"/>
                  <a:gd name="connsiteX0" fmla="*/ 9074 w 9535"/>
                  <a:gd name="connsiteY0" fmla="*/ 447 h 9722"/>
                  <a:gd name="connsiteX1" fmla="*/ 544 w 9535"/>
                  <a:gd name="connsiteY1" fmla="*/ 264 h 9722"/>
                  <a:gd name="connsiteX2" fmla="*/ 475 w 9535"/>
                  <a:gd name="connsiteY2" fmla="*/ 9311 h 9722"/>
                  <a:gd name="connsiteX3" fmla="*/ 9131 w 9535"/>
                  <a:gd name="connsiteY3" fmla="*/ 9187 h 9722"/>
                  <a:gd name="connsiteX4" fmla="*/ 9074 w 9535"/>
                  <a:gd name="connsiteY4" fmla="*/ 447 h 9722"/>
                  <a:gd name="connsiteX0" fmla="*/ 9519 w 10001"/>
                  <a:gd name="connsiteY0" fmla="*/ 986 h 10526"/>
                  <a:gd name="connsiteX1" fmla="*/ 5107 w 10001"/>
                  <a:gd name="connsiteY1" fmla="*/ 519 h 10526"/>
                  <a:gd name="connsiteX2" fmla="*/ 573 w 10001"/>
                  <a:gd name="connsiteY2" fmla="*/ 798 h 10526"/>
                  <a:gd name="connsiteX3" fmla="*/ 500 w 10001"/>
                  <a:gd name="connsiteY3" fmla="*/ 10103 h 10526"/>
                  <a:gd name="connsiteX4" fmla="*/ 9578 w 10001"/>
                  <a:gd name="connsiteY4" fmla="*/ 9976 h 10526"/>
                  <a:gd name="connsiteX5" fmla="*/ 9519 w 10001"/>
                  <a:gd name="connsiteY5" fmla="*/ 986 h 10526"/>
                  <a:gd name="connsiteX0" fmla="*/ 9561 w 10043"/>
                  <a:gd name="connsiteY0" fmla="*/ 870 h 10410"/>
                  <a:gd name="connsiteX1" fmla="*/ 5149 w 10043"/>
                  <a:gd name="connsiteY1" fmla="*/ 403 h 10410"/>
                  <a:gd name="connsiteX2" fmla="*/ 533 w 10043"/>
                  <a:gd name="connsiteY2" fmla="*/ 862 h 10410"/>
                  <a:gd name="connsiteX3" fmla="*/ 542 w 10043"/>
                  <a:gd name="connsiteY3" fmla="*/ 9987 h 10410"/>
                  <a:gd name="connsiteX4" fmla="*/ 9620 w 10043"/>
                  <a:gd name="connsiteY4" fmla="*/ 9860 h 10410"/>
                  <a:gd name="connsiteX5" fmla="*/ 9561 w 10043"/>
                  <a:gd name="connsiteY5" fmla="*/ 870 h 10410"/>
                  <a:gd name="connsiteX0" fmla="*/ 9572 w 10054"/>
                  <a:gd name="connsiteY0" fmla="*/ 835 h 10375"/>
                  <a:gd name="connsiteX1" fmla="*/ 5160 w 10054"/>
                  <a:gd name="connsiteY1" fmla="*/ 368 h 10375"/>
                  <a:gd name="connsiteX2" fmla="*/ 544 w 10054"/>
                  <a:gd name="connsiteY2" fmla="*/ 827 h 10375"/>
                  <a:gd name="connsiteX3" fmla="*/ 553 w 10054"/>
                  <a:gd name="connsiteY3" fmla="*/ 9952 h 10375"/>
                  <a:gd name="connsiteX4" fmla="*/ 9631 w 10054"/>
                  <a:gd name="connsiteY4" fmla="*/ 9825 h 10375"/>
                  <a:gd name="connsiteX5" fmla="*/ 9572 w 10054"/>
                  <a:gd name="connsiteY5" fmla="*/ 835 h 10375"/>
                  <a:gd name="connsiteX0" fmla="*/ 9532 w 10014"/>
                  <a:gd name="connsiteY0" fmla="*/ 835 h 10375"/>
                  <a:gd name="connsiteX1" fmla="*/ 5120 w 10014"/>
                  <a:gd name="connsiteY1" fmla="*/ 368 h 10375"/>
                  <a:gd name="connsiteX2" fmla="*/ 504 w 10014"/>
                  <a:gd name="connsiteY2" fmla="*/ 827 h 10375"/>
                  <a:gd name="connsiteX3" fmla="*/ 513 w 10014"/>
                  <a:gd name="connsiteY3" fmla="*/ 9952 h 10375"/>
                  <a:gd name="connsiteX4" fmla="*/ 9591 w 10014"/>
                  <a:gd name="connsiteY4" fmla="*/ 9825 h 10375"/>
                  <a:gd name="connsiteX5" fmla="*/ 9532 w 10014"/>
                  <a:gd name="connsiteY5" fmla="*/ 835 h 10375"/>
                  <a:gd name="connsiteX0" fmla="*/ 9532 w 10014"/>
                  <a:gd name="connsiteY0" fmla="*/ 653 h 10193"/>
                  <a:gd name="connsiteX1" fmla="*/ 5120 w 10014"/>
                  <a:gd name="connsiteY1" fmla="*/ 186 h 10193"/>
                  <a:gd name="connsiteX2" fmla="*/ 504 w 10014"/>
                  <a:gd name="connsiteY2" fmla="*/ 645 h 10193"/>
                  <a:gd name="connsiteX3" fmla="*/ 513 w 10014"/>
                  <a:gd name="connsiteY3" fmla="*/ 9770 h 10193"/>
                  <a:gd name="connsiteX4" fmla="*/ 9591 w 10014"/>
                  <a:gd name="connsiteY4" fmla="*/ 9643 h 10193"/>
                  <a:gd name="connsiteX5" fmla="*/ 9532 w 10014"/>
                  <a:gd name="connsiteY5" fmla="*/ 653 h 10193"/>
                  <a:gd name="connsiteX0" fmla="*/ 9532 w 10014"/>
                  <a:gd name="connsiteY0" fmla="*/ 579 h 10119"/>
                  <a:gd name="connsiteX1" fmla="*/ 5120 w 10014"/>
                  <a:gd name="connsiteY1" fmla="*/ 112 h 10119"/>
                  <a:gd name="connsiteX2" fmla="*/ 504 w 10014"/>
                  <a:gd name="connsiteY2" fmla="*/ 571 h 10119"/>
                  <a:gd name="connsiteX3" fmla="*/ 513 w 10014"/>
                  <a:gd name="connsiteY3" fmla="*/ 9696 h 10119"/>
                  <a:gd name="connsiteX4" fmla="*/ 9591 w 10014"/>
                  <a:gd name="connsiteY4" fmla="*/ 9569 h 10119"/>
                  <a:gd name="connsiteX5" fmla="*/ 9532 w 10014"/>
                  <a:gd name="connsiteY5" fmla="*/ 579 h 10119"/>
                  <a:gd name="connsiteX0" fmla="*/ 9560 w 10042"/>
                  <a:gd name="connsiteY0" fmla="*/ 783 h 10323"/>
                  <a:gd name="connsiteX1" fmla="*/ 5132 w 10042"/>
                  <a:gd name="connsiteY1" fmla="*/ 521 h 10323"/>
                  <a:gd name="connsiteX2" fmla="*/ 532 w 10042"/>
                  <a:gd name="connsiteY2" fmla="*/ 775 h 10323"/>
                  <a:gd name="connsiteX3" fmla="*/ 541 w 10042"/>
                  <a:gd name="connsiteY3" fmla="*/ 9900 h 10323"/>
                  <a:gd name="connsiteX4" fmla="*/ 9619 w 10042"/>
                  <a:gd name="connsiteY4" fmla="*/ 9773 h 10323"/>
                  <a:gd name="connsiteX5" fmla="*/ 9560 w 10042"/>
                  <a:gd name="connsiteY5" fmla="*/ 783 h 10323"/>
                  <a:gd name="connsiteX0" fmla="*/ 9562 w 10044"/>
                  <a:gd name="connsiteY0" fmla="*/ 560 h 10100"/>
                  <a:gd name="connsiteX1" fmla="*/ 5134 w 10044"/>
                  <a:gd name="connsiteY1" fmla="*/ 298 h 10100"/>
                  <a:gd name="connsiteX2" fmla="*/ 534 w 10044"/>
                  <a:gd name="connsiteY2" fmla="*/ 552 h 10100"/>
                  <a:gd name="connsiteX3" fmla="*/ 543 w 10044"/>
                  <a:gd name="connsiteY3" fmla="*/ 9677 h 10100"/>
                  <a:gd name="connsiteX4" fmla="*/ 9621 w 10044"/>
                  <a:gd name="connsiteY4" fmla="*/ 9550 h 10100"/>
                  <a:gd name="connsiteX5" fmla="*/ 9562 w 10044"/>
                  <a:gd name="connsiteY5" fmla="*/ 560 h 10100"/>
                  <a:gd name="connsiteX0" fmla="*/ 9598 w 10080"/>
                  <a:gd name="connsiteY0" fmla="*/ 482 h 10022"/>
                  <a:gd name="connsiteX1" fmla="*/ 5170 w 10080"/>
                  <a:gd name="connsiteY1" fmla="*/ 220 h 10022"/>
                  <a:gd name="connsiteX2" fmla="*/ 504 w 10080"/>
                  <a:gd name="connsiteY2" fmla="*/ 602 h 10022"/>
                  <a:gd name="connsiteX3" fmla="*/ 579 w 10080"/>
                  <a:gd name="connsiteY3" fmla="*/ 9599 h 10022"/>
                  <a:gd name="connsiteX4" fmla="*/ 9657 w 10080"/>
                  <a:gd name="connsiteY4" fmla="*/ 9472 h 10022"/>
                  <a:gd name="connsiteX5" fmla="*/ 9598 w 10080"/>
                  <a:gd name="connsiteY5" fmla="*/ 482 h 10022"/>
                  <a:gd name="connsiteX0" fmla="*/ 9553 w 10035"/>
                  <a:gd name="connsiteY0" fmla="*/ 453 h 9993"/>
                  <a:gd name="connsiteX1" fmla="*/ 5125 w 10035"/>
                  <a:gd name="connsiteY1" fmla="*/ 191 h 9993"/>
                  <a:gd name="connsiteX2" fmla="*/ 459 w 10035"/>
                  <a:gd name="connsiteY2" fmla="*/ 573 h 9993"/>
                  <a:gd name="connsiteX3" fmla="*/ 534 w 10035"/>
                  <a:gd name="connsiteY3" fmla="*/ 9570 h 9993"/>
                  <a:gd name="connsiteX4" fmla="*/ 9612 w 10035"/>
                  <a:gd name="connsiteY4" fmla="*/ 9443 h 9993"/>
                  <a:gd name="connsiteX5" fmla="*/ 9553 w 10035"/>
                  <a:gd name="connsiteY5" fmla="*/ 453 h 9993"/>
                  <a:gd name="connsiteX0" fmla="*/ 9520 w 10000"/>
                  <a:gd name="connsiteY0" fmla="*/ 453 h 10000"/>
                  <a:gd name="connsiteX1" fmla="*/ 5107 w 10000"/>
                  <a:gd name="connsiteY1" fmla="*/ 191 h 10000"/>
                  <a:gd name="connsiteX2" fmla="*/ 457 w 10000"/>
                  <a:gd name="connsiteY2" fmla="*/ 573 h 10000"/>
                  <a:gd name="connsiteX3" fmla="*/ 532 w 10000"/>
                  <a:gd name="connsiteY3" fmla="*/ 9577 h 10000"/>
                  <a:gd name="connsiteX4" fmla="*/ 9578 w 10000"/>
                  <a:gd name="connsiteY4" fmla="*/ 9450 h 10000"/>
                  <a:gd name="connsiteX5" fmla="*/ 9520 w 10000"/>
                  <a:gd name="connsiteY5" fmla="*/ 453 h 10000"/>
                  <a:gd name="connsiteX0" fmla="*/ 9520 w 10000"/>
                  <a:gd name="connsiteY0" fmla="*/ 445 h 9992"/>
                  <a:gd name="connsiteX1" fmla="*/ 5107 w 10000"/>
                  <a:gd name="connsiteY1" fmla="*/ 183 h 9992"/>
                  <a:gd name="connsiteX2" fmla="*/ 457 w 10000"/>
                  <a:gd name="connsiteY2" fmla="*/ 565 h 9992"/>
                  <a:gd name="connsiteX3" fmla="*/ 532 w 10000"/>
                  <a:gd name="connsiteY3" fmla="*/ 9569 h 9992"/>
                  <a:gd name="connsiteX4" fmla="*/ 9578 w 10000"/>
                  <a:gd name="connsiteY4" fmla="*/ 9442 h 9992"/>
                  <a:gd name="connsiteX5" fmla="*/ 9520 w 10000"/>
                  <a:gd name="connsiteY5" fmla="*/ 445 h 9992"/>
                  <a:gd name="connsiteX0" fmla="*/ 9561 w 10041"/>
                  <a:gd name="connsiteY0" fmla="*/ 695 h 10250"/>
                  <a:gd name="connsiteX1" fmla="*/ 5115 w 10041"/>
                  <a:gd name="connsiteY1" fmla="*/ 356 h 10250"/>
                  <a:gd name="connsiteX2" fmla="*/ 498 w 10041"/>
                  <a:gd name="connsiteY2" fmla="*/ 815 h 10250"/>
                  <a:gd name="connsiteX3" fmla="*/ 573 w 10041"/>
                  <a:gd name="connsiteY3" fmla="*/ 9827 h 10250"/>
                  <a:gd name="connsiteX4" fmla="*/ 9619 w 10041"/>
                  <a:gd name="connsiteY4" fmla="*/ 9700 h 10250"/>
                  <a:gd name="connsiteX5" fmla="*/ 9561 w 10041"/>
                  <a:gd name="connsiteY5" fmla="*/ 695 h 10250"/>
                  <a:gd name="connsiteX0" fmla="*/ 9561 w 9999"/>
                  <a:gd name="connsiteY0" fmla="*/ 695 h 10250"/>
                  <a:gd name="connsiteX1" fmla="*/ 5115 w 9999"/>
                  <a:gd name="connsiteY1" fmla="*/ 356 h 10250"/>
                  <a:gd name="connsiteX2" fmla="*/ 498 w 9999"/>
                  <a:gd name="connsiteY2" fmla="*/ 815 h 10250"/>
                  <a:gd name="connsiteX3" fmla="*/ 573 w 9999"/>
                  <a:gd name="connsiteY3" fmla="*/ 9827 h 10250"/>
                  <a:gd name="connsiteX4" fmla="*/ 9619 w 9999"/>
                  <a:gd name="connsiteY4" fmla="*/ 9700 h 10250"/>
                  <a:gd name="connsiteX5" fmla="*/ 9561 w 9999"/>
                  <a:gd name="connsiteY5" fmla="*/ 695 h 10250"/>
                  <a:gd name="connsiteX0" fmla="*/ 9562 w 10000"/>
                  <a:gd name="connsiteY0" fmla="*/ 678 h 10000"/>
                  <a:gd name="connsiteX1" fmla="*/ 5116 w 10000"/>
                  <a:gd name="connsiteY1" fmla="*/ 347 h 10000"/>
                  <a:gd name="connsiteX2" fmla="*/ 498 w 10000"/>
                  <a:gd name="connsiteY2" fmla="*/ 795 h 10000"/>
                  <a:gd name="connsiteX3" fmla="*/ 573 w 10000"/>
                  <a:gd name="connsiteY3" fmla="*/ 9587 h 10000"/>
                  <a:gd name="connsiteX4" fmla="*/ 9620 w 10000"/>
                  <a:gd name="connsiteY4" fmla="*/ 9463 h 10000"/>
                  <a:gd name="connsiteX5" fmla="*/ 9562 w 10000"/>
                  <a:gd name="connsiteY5" fmla="*/ 678 h 10000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604 w 10042"/>
                  <a:gd name="connsiteY0" fmla="*/ 678 h 10231"/>
                  <a:gd name="connsiteX1" fmla="*/ 5158 w 10042"/>
                  <a:gd name="connsiteY1" fmla="*/ 347 h 10231"/>
                  <a:gd name="connsiteX2" fmla="*/ 540 w 10042"/>
                  <a:gd name="connsiteY2" fmla="*/ 795 h 10231"/>
                  <a:gd name="connsiteX3" fmla="*/ 615 w 10042"/>
                  <a:gd name="connsiteY3" fmla="*/ 9587 h 10231"/>
                  <a:gd name="connsiteX4" fmla="*/ 5174 w 10042"/>
                  <a:gd name="connsiteY4" fmla="*/ 10029 h 10231"/>
                  <a:gd name="connsiteX5" fmla="*/ 9662 w 10042"/>
                  <a:gd name="connsiteY5" fmla="*/ 9463 h 10231"/>
                  <a:gd name="connsiteX6" fmla="*/ 9604 w 10042"/>
                  <a:gd name="connsiteY6" fmla="*/ 678 h 10231"/>
                  <a:gd name="connsiteX0" fmla="*/ 9631 w 10069"/>
                  <a:gd name="connsiteY0" fmla="*/ 685 h 10297"/>
                  <a:gd name="connsiteX1" fmla="*/ 5185 w 10069"/>
                  <a:gd name="connsiteY1" fmla="*/ 354 h 10297"/>
                  <a:gd name="connsiteX2" fmla="*/ 567 w 10069"/>
                  <a:gd name="connsiteY2" fmla="*/ 802 h 10297"/>
                  <a:gd name="connsiteX3" fmla="*/ 593 w 10069"/>
                  <a:gd name="connsiteY3" fmla="*/ 9694 h 10297"/>
                  <a:gd name="connsiteX4" fmla="*/ 5201 w 10069"/>
                  <a:gd name="connsiteY4" fmla="*/ 10036 h 10297"/>
                  <a:gd name="connsiteX5" fmla="*/ 9689 w 10069"/>
                  <a:gd name="connsiteY5" fmla="*/ 9470 h 10297"/>
                  <a:gd name="connsiteX6" fmla="*/ 9631 w 10069"/>
                  <a:gd name="connsiteY6" fmla="*/ 685 h 10297"/>
                  <a:gd name="connsiteX0" fmla="*/ 9642 w 10080"/>
                  <a:gd name="connsiteY0" fmla="*/ 685 h 10204"/>
                  <a:gd name="connsiteX1" fmla="*/ 5196 w 10080"/>
                  <a:gd name="connsiteY1" fmla="*/ 354 h 10204"/>
                  <a:gd name="connsiteX2" fmla="*/ 578 w 10080"/>
                  <a:gd name="connsiteY2" fmla="*/ 802 h 10204"/>
                  <a:gd name="connsiteX3" fmla="*/ 604 w 10080"/>
                  <a:gd name="connsiteY3" fmla="*/ 9694 h 10204"/>
                  <a:gd name="connsiteX4" fmla="*/ 5212 w 10080"/>
                  <a:gd name="connsiteY4" fmla="*/ 10036 h 10204"/>
                  <a:gd name="connsiteX5" fmla="*/ 9700 w 10080"/>
                  <a:gd name="connsiteY5" fmla="*/ 9470 h 10204"/>
                  <a:gd name="connsiteX6" fmla="*/ 9642 w 10080"/>
                  <a:gd name="connsiteY6" fmla="*/ 685 h 10204"/>
                  <a:gd name="connsiteX0" fmla="*/ 9642 w 10204"/>
                  <a:gd name="connsiteY0" fmla="*/ 772 h 10409"/>
                  <a:gd name="connsiteX1" fmla="*/ 5196 w 10204"/>
                  <a:gd name="connsiteY1" fmla="*/ 441 h 10409"/>
                  <a:gd name="connsiteX2" fmla="*/ 578 w 10204"/>
                  <a:gd name="connsiteY2" fmla="*/ 889 h 10409"/>
                  <a:gd name="connsiteX3" fmla="*/ 604 w 10204"/>
                  <a:gd name="connsiteY3" fmla="*/ 9781 h 10409"/>
                  <a:gd name="connsiteX4" fmla="*/ 5212 w 10204"/>
                  <a:gd name="connsiteY4" fmla="*/ 10123 h 10409"/>
                  <a:gd name="connsiteX5" fmla="*/ 9651 w 10204"/>
                  <a:gd name="connsiteY5" fmla="*/ 9758 h 10409"/>
                  <a:gd name="connsiteX6" fmla="*/ 9642 w 10204"/>
                  <a:gd name="connsiteY6" fmla="*/ 772 h 10409"/>
                  <a:gd name="connsiteX0" fmla="*/ 9642 w 10230"/>
                  <a:gd name="connsiteY0" fmla="*/ 772 h 10250"/>
                  <a:gd name="connsiteX1" fmla="*/ 5196 w 10230"/>
                  <a:gd name="connsiteY1" fmla="*/ 441 h 10250"/>
                  <a:gd name="connsiteX2" fmla="*/ 578 w 10230"/>
                  <a:gd name="connsiteY2" fmla="*/ 889 h 10250"/>
                  <a:gd name="connsiteX3" fmla="*/ 604 w 10230"/>
                  <a:gd name="connsiteY3" fmla="*/ 9781 h 10250"/>
                  <a:gd name="connsiteX4" fmla="*/ 5212 w 10230"/>
                  <a:gd name="connsiteY4" fmla="*/ 10123 h 10250"/>
                  <a:gd name="connsiteX5" fmla="*/ 9651 w 10230"/>
                  <a:gd name="connsiteY5" fmla="*/ 9758 h 10250"/>
                  <a:gd name="connsiteX6" fmla="*/ 9642 w 10230"/>
                  <a:gd name="connsiteY6" fmla="*/ 772 h 10250"/>
                  <a:gd name="connsiteX0" fmla="*/ 9642 w 10133"/>
                  <a:gd name="connsiteY0" fmla="*/ 772 h 10250"/>
                  <a:gd name="connsiteX1" fmla="*/ 5196 w 10133"/>
                  <a:gd name="connsiteY1" fmla="*/ 441 h 10250"/>
                  <a:gd name="connsiteX2" fmla="*/ 578 w 10133"/>
                  <a:gd name="connsiteY2" fmla="*/ 889 h 10250"/>
                  <a:gd name="connsiteX3" fmla="*/ 604 w 10133"/>
                  <a:gd name="connsiteY3" fmla="*/ 9781 h 10250"/>
                  <a:gd name="connsiteX4" fmla="*/ 5212 w 10133"/>
                  <a:gd name="connsiteY4" fmla="*/ 10123 h 10250"/>
                  <a:gd name="connsiteX5" fmla="*/ 9651 w 10133"/>
                  <a:gd name="connsiteY5" fmla="*/ 9758 h 10250"/>
                  <a:gd name="connsiteX6" fmla="*/ 9642 w 10133"/>
                  <a:gd name="connsiteY6" fmla="*/ 772 h 10250"/>
                  <a:gd name="connsiteX0" fmla="*/ 9642 w 10150"/>
                  <a:gd name="connsiteY0" fmla="*/ 779 h 10263"/>
                  <a:gd name="connsiteX1" fmla="*/ 5196 w 10150"/>
                  <a:gd name="connsiteY1" fmla="*/ 448 h 10263"/>
                  <a:gd name="connsiteX2" fmla="*/ 578 w 10150"/>
                  <a:gd name="connsiteY2" fmla="*/ 896 h 10263"/>
                  <a:gd name="connsiteX3" fmla="*/ 604 w 10150"/>
                  <a:gd name="connsiteY3" fmla="*/ 9788 h 10263"/>
                  <a:gd name="connsiteX4" fmla="*/ 5212 w 10150"/>
                  <a:gd name="connsiteY4" fmla="*/ 10130 h 10263"/>
                  <a:gd name="connsiteX5" fmla="*/ 9684 w 10150"/>
                  <a:gd name="connsiteY5" fmla="*/ 9865 h 10263"/>
                  <a:gd name="connsiteX6" fmla="*/ 9642 w 10150"/>
                  <a:gd name="connsiteY6" fmla="*/ 779 h 10263"/>
                  <a:gd name="connsiteX0" fmla="*/ 9642 w 10204"/>
                  <a:gd name="connsiteY0" fmla="*/ 779 h 10257"/>
                  <a:gd name="connsiteX1" fmla="*/ 5196 w 10204"/>
                  <a:gd name="connsiteY1" fmla="*/ 448 h 10257"/>
                  <a:gd name="connsiteX2" fmla="*/ 578 w 10204"/>
                  <a:gd name="connsiteY2" fmla="*/ 896 h 10257"/>
                  <a:gd name="connsiteX3" fmla="*/ 604 w 10204"/>
                  <a:gd name="connsiteY3" fmla="*/ 9788 h 10257"/>
                  <a:gd name="connsiteX4" fmla="*/ 5212 w 10204"/>
                  <a:gd name="connsiteY4" fmla="*/ 10130 h 10257"/>
                  <a:gd name="connsiteX5" fmla="*/ 9684 w 10204"/>
                  <a:gd name="connsiteY5" fmla="*/ 9865 h 10257"/>
                  <a:gd name="connsiteX6" fmla="*/ 9642 w 10204"/>
                  <a:gd name="connsiteY6" fmla="*/ 779 h 10257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23"/>
                  <a:gd name="connsiteY0" fmla="*/ 686 h 10164"/>
                  <a:gd name="connsiteX1" fmla="*/ 5196 w 10223"/>
                  <a:gd name="connsiteY1" fmla="*/ 355 h 10164"/>
                  <a:gd name="connsiteX2" fmla="*/ 578 w 10223"/>
                  <a:gd name="connsiteY2" fmla="*/ 803 h 10164"/>
                  <a:gd name="connsiteX3" fmla="*/ 604 w 10223"/>
                  <a:gd name="connsiteY3" fmla="*/ 9695 h 10164"/>
                  <a:gd name="connsiteX4" fmla="*/ 5212 w 10223"/>
                  <a:gd name="connsiteY4" fmla="*/ 10037 h 10164"/>
                  <a:gd name="connsiteX5" fmla="*/ 9684 w 10223"/>
                  <a:gd name="connsiteY5" fmla="*/ 9772 h 10164"/>
                  <a:gd name="connsiteX6" fmla="*/ 10111 w 10223"/>
                  <a:gd name="connsiteY6" fmla="*/ 5246 h 10164"/>
                  <a:gd name="connsiteX7" fmla="*/ 9642 w 10223"/>
                  <a:gd name="connsiteY7" fmla="*/ 686 h 10164"/>
                  <a:gd name="connsiteX0" fmla="*/ 9642 w 10136"/>
                  <a:gd name="connsiteY0" fmla="*/ 686 h 10164"/>
                  <a:gd name="connsiteX1" fmla="*/ 5196 w 10136"/>
                  <a:gd name="connsiteY1" fmla="*/ 355 h 10164"/>
                  <a:gd name="connsiteX2" fmla="*/ 578 w 10136"/>
                  <a:gd name="connsiteY2" fmla="*/ 803 h 10164"/>
                  <a:gd name="connsiteX3" fmla="*/ 604 w 10136"/>
                  <a:gd name="connsiteY3" fmla="*/ 9695 h 10164"/>
                  <a:gd name="connsiteX4" fmla="*/ 5212 w 10136"/>
                  <a:gd name="connsiteY4" fmla="*/ 10037 h 10164"/>
                  <a:gd name="connsiteX5" fmla="*/ 9684 w 10136"/>
                  <a:gd name="connsiteY5" fmla="*/ 9772 h 10164"/>
                  <a:gd name="connsiteX6" fmla="*/ 10111 w 10136"/>
                  <a:gd name="connsiteY6" fmla="*/ 5246 h 10164"/>
                  <a:gd name="connsiteX7" fmla="*/ 9642 w 10136"/>
                  <a:gd name="connsiteY7" fmla="*/ 686 h 10164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182"/>
                  <a:gd name="connsiteY0" fmla="*/ 686 h 10202"/>
                  <a:gd name="connsiteX1" fmla="*/ 5196 w 10182"/>
                  <a:gd name="connsiteY1" fmla="*/ 355 h 10202"/>
                  <a:gd name="connsiteX2" fmla="*/ 578 w 10182"/>
                  <a:gd name="connsiteY2" fmla="*/ 803 h 10202"/>
                  <a:gd name="connsiteX3" fmla="*/ 604 w 10182"/>
                  <a:gd name="connsiteY3" fmla="*/ 9695 h 10202"/>
                  <a:gd name="connsiteX4" fmla="*/ 5212 w 10182"/>
                  <a:gd name="connsiteY4" fmla="*/ 10037 h 10202"/>
                  <a:gd name="connsiteX5" fmla="*/ 9684 w 10182"/>
                  <a:gd name="connsiteY5" fmla="*/ 9772 h 10202"/>
                  <a:gd name="connsiteX6" fmla="*/ 10160 w 10182"/>
                  <a:gd name="connsiteY6" fmla="*/ 5271 h 10202"/>
                  <a:gd name="connsiteX7" fmla="*/ 9642 w 10182"/>
                  <a:gd name="connsiteY7" fmla="*/ 686 h 10202"/>
                  <a:gd name="connsiteX0" fmla="*/ 9642 w 10190"/>
                  <a:gd name="connsiteY0" fmla="*/ 686 h 10164"/>
                  <a:gd name="connsiteX1" fmla="*/ 5196 w 10190"/>
                  <a:gd name="connsiteY1" fmla="*/ 355 h 10164"/>
                  <a:gd name="connsiteX2" fmla="*/ 578 w 10190"/>
                  <a:gd name="connsiteY2" fmla="*/ 803 h 10164"/>
                  <a:gd name="connsiteX3" fmla="*/ 604 w 10190"/>
                  <a:gd name="connsiteY3" fmla="*/ 9695 h 10164"/>
                  <a:gd name="connsiteX4" fmla="*/ 5212 w 10190"/>
                  <a:gd name="connsiteY4" fmla="*/ 10037 h 10164"/>
                  <a:gd name="connsiteX5" fmla="*/ 9684 w 10190"/>
                  <a:gd name="connsiteY5" fmla="*/ 9772 h 10164"/>
                  <a:gd name="connsiteX6" fmla="*/ 10160 w 10190"/>
                  <a:gd name="connsiteY6" fmla="*/ 5271 h 10164"/>
                  <a:gd name="connsiteX7" fmla="*/ 9642 w 10190"/>
                  <a:gd name="connsiteY7" fmla="*/ 686 h 10164"/>
                  <a:gd name="connsiteX0" fmla="*/ 9642 w 10161"/>
                  <a:gd name="connsiteY0" fmla="*/ 686 h 10164"/>
                  <a:gd name="connsiteX1" fmla="*/ 5196 w 10161"/>
                  <a:gd name="connsiteY1" fmla="*/ 355 h 10164"/>
                  <a:gd name="connsiteX2" fmla="*/ 578 w 10161"/>
                  <a:gd name="connsiteY2" fmla="*/ 803 h 10164"/>
                  <a:gd name="connsiteX3" fmla="*/ 604 w 10161"/>
                  <a:gd name="connsiteY3" fmla="*/ 9695 h 10164"/>
                  <a:gd name="connsiteX4" fmla="*/ 5212 w 10161"/>
                  <a:gd name="connsiteY4" fmla="*/ 10037 h 10164"/>
                  <a:gd name="connsiteX5" fmla="*/ 9684 w 10161"/>
                  <a:gd name="connsiteY5" fmla="*/ 9772 h 10164"/>
                  <a:gd name="connsiteX6" fmla="*/ 10160 w 10161"/>
                  <a:gd name="connsiteY6" fmla="*/ 5271 h 10164"/>
                  <a:gd name="connsiteX7" fmla="*/ 9642 w 10161"/>
                  <a:gd name="connsiteY7" fmla="*/ 686 h 10164"/>
                  <a:gd name="connsiteX0" fmla="*/ 9625 w 10144"/>
                  <a:gd name="connsiteY0" fmla="*/ 684 h 10149"/>
                  <a:gd name="connsiteX1" fmla="*/ 5179 w 10144"/>
                  <a:gd name="connsiteY1" fmla="*/ 353 h 10149"/>
                  <a:gd name="connsiteX2" fmla="*/ 561 w 10144"/>
                  <a:gd name="connsiteY2" fmla="*/ 801 h 10149"/>
                  <a:gd name="connsiteX3" fmla="*/ 620 w 10144"/>
                  <a:gd name="connsiteY3" fmla="*/ 9668 h 10149"/>
                  <a:gd name="connsiteX4" fmla="*/ 5195 w 10144"/>
                  <a:gd name="connsiteY4" fmla="*/ 10035 h 10149"/>
                  <a:gd name="connsiteX5" fmla="*/ 9667 w 10144"/>
                  <a:gd name="connsiteY5" fmla="*/ 9770 h 10149"/>
                  <a:gd name="connsiteX6" fmla="*/ 10143 w 10144"/>
                  <a:gd name="connsiteY6" fmla="*/ 5269 h 10149"/>
                  <a:gd name="connsiteX7" fmla="*/ 9625 w 10144"/>
                  <a:gd name="connsiteY7" fmla="*/ 684 h 10149"/>
                  <a:gd name="connsiteX0" fmla="*/ 9625 w 10144"/>
                  <a:gd name="connsiteY0" fmla="*/ 684 h 10122"/>
                  <a:gd name="connsiteX1" fmla="*/ 5179 w 10144"/>
                  <a:gd name="connsiteY1" fmla="*/ 353 h 10122"/>
                  <a:gd name="connsiteX2" fmla="*/ 561 w 10144"/>
                  <a:gd name="connsiteY2" fmla="*/ 801 h 10122"/>
                  <a:gd name="connsiteX3" fmla="*/ 620 w 10144"/>
                  <a:gd name="connsiteY3" fmla="*/ 9668 h 10122"/>
                  <a:gd name="connsiteX4" fmla="*/ 5195 w 10144"/>
                  <a:gd name="connsiteY4" fmla="*/ 10035 h 10122"/>
                  <a:gd name="connsiteX5" fmla="*/ 9667 w 10144"/>
                  <a:gd name="connsiteY5" fmla="*/ 9770 h 10122"/>
                  <a:gd name="connsiteX6" fmla="*/ 10143 w 10144"/>
                  <a:gd name="connsiteY6" fmla="*/ 5269 h 10122"/>
                  <a:gd name="connsiteX7" fmla="*/ 9625 w 10144"/>
                  <a:gd name="connsiteY7" fmla="*/ 684 h 10122"/>
                  <a:gd name="connsiteX0" fmla="*/ 9601 w 10120"/>
                  <a:gd name="connsiteY0" fmla="*/ 684 h 10446"/>
                  <a:gd name="connsiteX1" fmla="*/ 5155 w 10120"/>
                  <a:gd name="connsiteY1" fmla="*/ 353 h 10446"/>
                  <a:gd name="connsiteX2" fmla="*/ 553 w 10120"/>
                  <a:gd name="connsiteY2" fmla="*/ 801 h 10446"/>
                  <a:gd name="connsiteX3" fmla="*/ 596 w 10120"/>
                  <a:gd name="connsiteY3" fmla="*/ 9668 h 10446"/>
                  <a:gd name="connsiteX4" fmla="*/ 5171 w 10120"/>
                  <a:gd name="connsiteY4" fmla="*/ 10035 h 10446"/>
                  <a:gd name="connsiteX5" fmla="*/ 9643 w 10120"/>
                  <a:gd name="connsiteY5" fmla="*/ 9770 h 10446"/>
                  <a:gd name="connsiteX6" fmla="*/ 10119 w 10120"/>
                  <a:gd name="connsiteY6" fmla="*/ 5269 h 10446"/>
                  <a:gd name="connsiteX7" fmla="*/ 9601 w 10120"/>
                  <a:gd name="connsiteY7" fmla="*/ 684 h 10446"/>
                  <a:gd name="connsiteX0" fmla="*/ 9599 w 10118"/>
                  <a:gd name="connsiteY0" fmla="*/ 430 h 9905"/>
                  <a:gd name="connsiteX1" fmla="*/ 5153 w 10118"/>
                  <a:gd name="connsiteY1" fmla="*/ 99 h 9905"/>
                  <a:gd name="connsiteX2" fmla="*/ 551 w 10118"/>
                  <a:gd name="connsiteY2" fmla="*/ 547 h 9905"/>
                  <a:gd name="connsiteX3" fmla="*/ 89 w 10118"/>
                  <a:gd name="connsiteY3" fmla="*/ 4589 h 9905"/>
                  <a:gd name="connsiteX4" fmla="*/ 594 w 10118"/>
                  <a:gd name="connsiteY4" fmla="*/ 9414 h 9905"/>
                  <a:gd name="connsiteX5" fmla="*/ 5169 w 10118"/>
                  <a:gd name="connsiteY5" fmla="*/ 9781 h 9905"/>
                  <a:gd name="connsiteX6" fmla="*/ 9641 w 10118"/>
                  <a:gd name="connsiteY6" fmla="*/ 9516 h 9905"/>
                  <a:gd name="connsiteX7" fmla="*/ 10117 w 10118"/>
                  <a:gd name="connsiteY7" fmla="*/ 5015 h 9905"/>
                  <a:gd name="connsiteX8" fmla="*/ 9599 w 10118"/>
                  <a:gd name="connsiteY8" fmla="*/ 430 h 9905"/>
                  <a:gd name="connsiteX0" fmla="*/ 9464 w 9977"/>
                  <a:gd name="connsiteY0" fmla="*/ 434 h 10000"/>
                  <a:gd name="connsiteX1" fmla="*/ 5070 w 9977"/>
                  <a:gd name="connsiteY1" fmla="*/ 100 h 10000"/>
                  <a:gd name="connsiteX2" fmla="*/ 522 w 9977"/>
                  <a:gd name="connsiteY2" fmla="*/ 552 h 10000"/>
                  <a:gd name="connsiteX3" fmla="*/ 65 w 9977"/>
                  <a:gd name="connsiteY3" fmla="*/ 4633 h 10000"/>
                  <a:gd name="connsiteX4" fmla="*/ 564 w 9977"/>
                  <a:gd name="connsiteY4" fmla="*/ 9504 h 10000"/>
                  <a:gd name="connsiteX5" fmla="*/ 5086 w 9977"/>
                  <a:gd name="connsiteY5" fmla="*/ 9875 h 10000"/>
                  <a:gd name="connsiteX6" fmla="*/ 9506 w 9977"/>
                  <a:gd name="connsiteY6" fmla="*/ 9607 h 10000"/>
                  <a:gd name="connsiteX7" fmla="*/ 9976 w 9977"/>
                  <a:gd name="connsiteY7" fmla="*/ 5063 h 10000"/>
                  <a:gd name="connsiteX8" fmla="*/ 9464 w 9977"/>
                  <a:gd name="connsiteY8" fmla="*/ 434 h 10000"/>
                  <a:gd name="connsiteX0" fmla="*/ 9486 w 10000"/>
                  <a:gd name="connsiteY0" fmla="*/ 436 h 10002"/>
                  <a:gd name="connsiteX1" fmla="*/ 5082 w 10000"/>
                  <a:gd name="connsiteY1" fmla="*/ 102 h 10002"/>
                  <a:gd name="connsiteX2" fmla="*/ 572 w 10000"/>
                  <a:gd name="connsiteY2" fmla="*/ 377 h 10002"/>
                  <a:gd name="connsiteX3" fmla="*/ 65 w 10000"/>
                  <a:gd name="connsiteY3" fmla="*/ 4635 h 10002"/>
                  <a:gd name="connsiteX4" fmla="*/ 565 w 10000"/>
                  <a:gd name="connsiteY4" fmla="*/ 9506 h 10002"/>
                  <a:gd name="connsiteX5" fmla="*/ 5098 w 10000"/>
                  <a:gd name="connsiteY5" fmla="*/ 9877 h 10002"/>
                  <a:gd name="connsiteX6" fmla="*/ 9528 w 10000"/>
                  <a:gd name="connsiteY6" fmla="*/ 9609 h 10002"/>
                  <a:gd name="connsiteX7" fmla="*/ 9999 w 10000"/>
                  <a:gd name="connsiteY7" fmla="*/ 5065 h 10002"/>
                  <a:gd name="connsiteX8" fmla="*/ 9486 w 10000"/>
                  <a:gd name="connsiteY8" fmla="*/ 436 h 10002"/>
                  <a:gd name="connsiteX0" fmla="*/ 9422 w 9936"/>
                  <a:gd name="connsiteY0" fmla="*/ 436 h 9996"/>
                  <a:gd name="connsiteX1" fmla="*/ 5018 w 9936"/>
                  <a:gd name="connsiteY1" fmla="*/ 102 h 9996"/>
                  <a:gd name="connsiteX2" fmla="*/ 508 w 9936"/>
                  <a:gd name="connsiteY2" fmla="*/ 377 h 9996"/>
                  <a:gd name="connsiteX3" fmla="*/ 1 w 9936"/>
                  <a:gd name="connsiteY3" fmla="*/ 4635 h 9996"/>
                  <a:gd name="connsiteX4" fmla="*/ 501 w 9936"/>
                  <a:gd name="connsiteY4" fmla="*/ 9506 h 9996"/>
                  <a:gd name="connsiteX5" fmla="*/ 5034 w 9936"/>
                  <a:gd name="connsiteY5" fmla="*/ 9877 h 9996"/>
                  <a:gd name="connsiteX6" fmla="*/ 9464 w 9936"/>
                  <a:gd name="connsiteY6" fmla="*/ 9609 h 9996"/>
                  <a:gd name="connsiteX7" fmla="*/ 9935 w 9936"/>
                  <a:gd name="connsiteY7" fmla="*/ 5065 h 9996"/>
                  <a:gd name="connsiteX8" fmla="*/ 9422 w 9936"/>
                  <a:gd name="connsiteY8" fmla="*/ 436 h 9996"/>
                  <a:gd name="connsiteX0" fmla="*/ 9549 w 10066"/>
                  <a:gd name="connsiteY0" fmla="*/ 397 h 9961"/>
                  <a:gd name="connsiteX1" fmla="*/ 5116 w 10066"/>
                  <a:gd name="connsiteY1" fmla="*/ 209 h 9961"/>
                  <a:gd name="connsiteX2" fmla="*/ 577 w 10066"/>
                  <a:gd name="connsiteY2" fmla="*/ 338 h 9961"/>
                  <a:gd name="connsiteX3" fmla="*/ 67 w 10066"/>
                  <a:gd name="connsiteY3" fmla="*/ 4598 h 9961"/>
                  <a:gd name="connsiteX4" fmla="*/ 570 w 10066"/>
                  <a:gd name="connsiteY4" fmla="*/ 9471 h 9961"/>
                  <a:gd name="connsiteX5" fmla="*/ 5132 w 10066"/>
                  <a:gd name="connsiteY5" fmla="*/ 9842 h 9961"/>
                  <a:gd name="connsiteX6" fmla="*/ 9591 w 10066"/>
                  <a:gd name="connsiteY6" fmla="*/ 9574 h 9961"/>
                  <a:gd name="connsiteX7" fmla="*/ 10065 w 10066"/>
                  <a:gd name="connsiteY7" fmla="*/ 5028 h 9961"/>
                  <a:gd name="connsiteX8" fmla="*/ 9549 w 10066"/>
                  <a:gd name="connsiteY8" fmla="*/ 397 h 9961"/>
                  <a:gd name="connsiteX0" fmla="*/ 9449 w 10000"/>
                  <a:gd name="connsiteY0" fmla="*/ 575 h 10000"/>
                  <a:gd name="connsiteX1" fmla="*/ 5082 w 10000"/>
                  <a:gd name="connsiteY1" fmla="*/ 210 h 10000"/>
                  <a:gd name="connsiteX2" fmla="*/ 573 w 10000"/>
                  <a:gd name="connsiteY2" fmla="*/ 339 h 10000"/>
                  <a:gd name="connsiteX3" fmla="*/ 67 w 10000"/>
                  <a:gd name="connsiteY3" fmla="*/ 4616 h 10000"/>
                  <a:gd name="connsiteX4" fmla="*/ 566 w 10000"/>
                  <a:gd name="connsiteY4" fmla="*/ 9508 h 10000"/>
                  <a:gd name="connsiteX5" fmla="*/ 5098 w 10000"/>
                  <a:gd name="connsiteY5" fmla="*/ 9881 h 10000"/>
                  <a:gd name="connsiteX6" fmla="*/ 9528 w 10000"/>
                  <a:gd name="connsiteY6" fmla="*/ 9611 h 10000"/>
                  <a:gd name="connsiteX7" fmla="*/ 9999 w 10000"/>
                  <a:gd name="connsiteY7" fmla="*/ 5048 h 10000"/>
                  <a:gd name="connsiteX8" fmla="*/ 9449 w 10000"/>
                  <a:gd name="connsiteY8" fmla="*/ 575 h 10000"/>
                  <a:gd name="connsiteX0" fmla="*/ 9399 w 9950"/>
                  <a:gd name="connsiteY0" fmla="*/ 450 h 9875"/>
                  <a:gd name="connsiteX1" fmla="*/ 5032 w 9950"/>
                  <a:gd name="connsiteY1" fmla="*/ 85 h 9875"/>
                  <a:gd name="connsiteX2" fmla="*/ 634 w 9950"/>
                  <a:gd name="connsiteY2" fmla="*/ 477 h 9875"/>
                  <a:gd name="connsiteX3" fmla="*/ 17 w 9950"/>
                  <a:gd name="connsiteY3" fmla="*/ 4491 h 9875"/>
                  <a:gd name="connsiteX4" fmla="*/ 516 w 9950"/>
                  <a:gd name="connsiteY4" fmla="*/ 9383 h 9875"/>
                  <a:gd name="connsiteX5" fmla="*/ 5048 w 9950"/>
                  <a:gd name="connsiteY5" fmla="*/ 9756 h 9875"/>
                  <a:gd name="connsiteX6" fmla="*/ 9478 w 9950"/>
                  <a:gd name="connsiteY6" fmla="*/ 9486 h 9875"/>
                  <a:gd name="connsiteX7" fmla="*/ 9949 w 9950"/>
                  <a:gd name="connsiteY7" fmla="*/ 4923 h 9875"/>
                  <a:gd name="connsiteX8" fmla="*/ 9399 w 9950"/>
                  <a:gd name="connsiteY8" fmla="*/ 450 h 9875"/>
                  <a:gd name="connsiteX0" fmla="*/ 9439 w 9993"/>
                  <a:gd name="connsiteY0" fmla="*/ 455 h 10005"/>
                  <a:gd name="connsiteX1" fmla="*/ 5050 w 9993"/>
                  <a:gd name="connsiteY1" fmla="*/ 85 h 10005"/>
                  <a:gd name="connsiteX2" fmla="*/ 630 w 9993"/>
                  <a:gd name="connsiteY2" fmla="*/ 482 h 10005"/>
                  <a:gd name="connsiteX3" fmla="*/ 122 w 9993"/>
                  <a:gd name="connsiteY3" fmla="*/ 4547 h 10005"/>
                  <a:gd name="connsiteX4" fmla="*/ 512 w 9993"/>
                  <a:gd name="connsiteY4" fmla="*/ 9501 h 10005"/>
                  <a:gd name="connsiteX5" fmla="*/ 5066 w 9993"/>
                  <a:gd name="connsiteY5" fmla="*/ 9878 h 10005"/>
                  <a:gd name="connsiteX6" fmla="*/ 9519 w 9993"/>
                  <a:gd name="connsiteY6" fmla="*/ 9605 h 10005"/>
                  <a:gd name="connsiteX7" fmla="*/ 9992 w 9993"/>
                  <a:gd name="connsiteY7" fmla="*/ 4984 h 10005"/>
                  <a:gd name="connsiteX8" fmla="*/ 9439 w 9993"/>
                  <a:gd name="connsiteY8" fmla="*/ 455 h 10005"/>
                  <a:gd name="connsiteX0" fmla="*/ 9363 w 9917"/>
                  <a:gd name="connsiteY0" fmla="*/ 455 h 10008"/>
                  <a:gd name="connsiteX1" fmla="*/ 4971 w 9917"/>
                  <a:gd name="connsiteY1" fmla="*/ 85 h 10008"/>
                  <a:gd name="connsiteX2" fmla="*/ 547 w 9917"/>
                  <a:gd name="connsiteY2" fmla="*/ 482 h 10008"/>
                  <a:gd name="connsiteX3" fmla="*/ 207 w 9917"/>
                  <a:gd name="connsiteY3" fmla="*/ 4427 h 10008"/>
                  <a:gd name="connsiteX4" fmla="*/ 429 w 9917"/>
                  <a:gd name="connsiteY4" fmla="*/ 9496 h 10008"/>
                  <a:gd name="connsiteX5" fmla="*/ 4987 w 9917"/>
                  <a:gd name="connsiteY5" fmla="*/ 9873 h 10008"/>
                  <a:gd name="connsiteX6" fmla="*/ 9443 w 9917"/>
                  <a:gd name="connsiteY6" fmla="*/ 9600 h 10008"/>
                  <a:gd name="connsiteX7" fmla="*/ 9916 w 9917"/>
                  <a:gd name="connsiteY7" fmla="*/ 4982 h 10008"/>
                  <a:gd name="connsiteX8" fmla="*/ 9363 w 9917"/>
                  <a:gd name="connsiteY8" fmla="*/ 455 h 10008"/>
                  <a:gd name="connsiteX0" fmla="*/ 9437 w 9996"/>
                  <a:gd name="connsiteY0" fmla="*/ 456 h 10001"/>
                  <a:gd name="connsiteX1" fmla="*/ 5009 w 9996"/>
                  <a:gd name="connsiteY1" fmla="*/ 86 h 10001"/>
                  <a:gd name="connsiteX2" fmla="*/ 473 w 9996"/>
                  <a:gd name="connsiteY2" fmla="*/ 394 h 10001"/>
                  <a:gd name="connsiteX3" fmla="*/ 205 w 9996"/>
                  <a:gd name="connsiteY3" fmla="*/ 4424 h 10001"/>
                  <a:gd name="connsiteX4" fmla="*/ 429 w 9996"/>
                  <a:gd name="connsiteY4" fmla="*/ 9489 h 10001"/>
                  <a:gd name="connsiteX5" fmla="*/ 5025 w 9996"/>
                  <a:gd name="connsiteY5" fmla="*/ 9866 h 10001"/>
                  <a:gd name="connsiteX6" fmla="*/ 9518 w 9996"/>
                  <a:gd name="connsiteY6" fmla="*/ 9593 h 10001"/>
                  <a:gd name="connsiteX7" fmla="*/ 9995 w 9996"/>
                  <a:gd name="connsiteY7" fmla="*/ 4979 h 10001"/>
                  <a:gd name="connsiteX8" fmla="*/ 9437 w 9996"/>
                  <a:gd name="connsiteY8" fmla="*/ 456 h 10001"/>
                  <a:gd name="connsiteX0" fmla="*/ 9441 w 10000"/>
                  <a:gd name="connsiteY0" fmla="*/ 455 h 9999"/>
                  <a:gd name="connsiteX1" fmla="*/ 5011 w 10000"/>
                  <a:gd name="connsiteY1" fmla="*/ 85 h 9999"/>
                  <a:gd name="connsiteX2" fmla="*/ 473 w 10000"/>
                  <a:gd name="connsiteY2" fmla="*/ 393 h 9999"/>
                  <a:gd name="connsiteX3" fmla="*/ 205 w 10000"/>
                  <a:gd name="connsiteY3" fmla="*/ 4423 h 9999"/>
                  <a:gd name="connsiteX4" fmla="*/ 429 w 10000"/>
                  <a:gd name="connsiteY4" fmla="*/ 9487 h 9999"/>
                  <a:gd name="connsiteX5" fmla="*/ 5027 w 10000"/>
                  <a:gd name="connsiteY5" fmla="*/ 9864 h 9999"/>
                  <a:gd name="connsiteX6" fmla="*/ 9522 w 10000"/>
                  <a:gd name="connsiteY6" fmla="*/ 9591 h 9999"/>
                  <a:gd name="connsiteX7" fmla="*/ 9999 w 10000"/>
                  <a:gd name="connsiteY7" fmla="*/ 4978 h 9999"/>
                  <a:gd name="connsiteX8" fmla="*/ 9441 w 10000"/>
                  <a:gd name="connsiteY8" fmla="*/ 455 h 9999"/>
                  <a:gd name="connsiteX0" fmla="*/ 9453 w 10012"/>
                  <a:gd name="connsiteY0" fmla="*/ 455 h 10013"/>
                  <a:gd name="connsiteX1" fmla="*/ 5023 w 10012"/>
                  <a:gd name="connsiteY1" fmla="*/ 85 h 10013"/>
                  <a:gd name="connsiteX2" fmla="*/ 485 w 10012"/>
                  <a:gd name="connsiteY2" fmla="*/ 393 h 10013"/>
                  <a:gd name="connsiteX3" fmla="*/ 217 w 10012"/>
                  <a:gd name="connsiteY3" fmla="*/ 4423 h 10013"/>
                  <a:gd name="connsiteX4" fmla="*/ 422 w 10012"/>
                  <a:gd name="connsiteY4" fmla="*/ 9488 h 10013"/>
                  <a:gd name="connsiteX5" fmla="*/ 5039 w 10012"/>
                  <a:gd name="connsiteY5" fmla="*/ 9865 h 10013"/>
                  <a:gd name="connsiteX6" fmla="*/ 9534 w 10012"/>
                  <a:gd name="connsiteY6" fmla="*/ 9592 h 10013"/>
                  <a:gd name="connsiteX7" fmla="*/ 10011 w 10012"/>
                  <a:gd name="connsiteY7" fmla="*/ 4978 h 10013"/>
                  <a:gd name="connsiteX8" fmla="*/ 9453 w 10012"/>
                  <a:gd name="connsiteY8" fmla="*/ 455 h 10013"/>
                  <a:gd name="connsiteX0" fmla="*/ 9453 w 10012"/>
                  <a:gd name="connsiteY0" fmla="*/ 455 h 9957"/>
                  <a:gd name="connsiteX1" fmla="*/ 5023 w 10012"/>
                  <a:gd name="connsiteY1" fmla="*/ 85 h 9957"/>
                  <a:gd name="connsiteX2" fmla="*/ 485 w 10012"/>
                  <a:gd name="connsiteY2" fmla="*/ 393 h 9957"/>
                  <a:gd name="connsiteX3" fmla="*/ 217 w 10012"/>
                  <a:gd name="connsiteY3" fmla="*/ 4423 h 9957"/>
                  <a:gd name="connsiteX4" fmla="*/ 422 w 10012"/>
                  <a:gd name="connsiteY4" fmla="*/ 9488 h 9957"/>
                  <a:gd name="connsiteX5" fmla="*/ 5020 w 10012"/>
                  <a:gd name="connsiteY5" fmla="*/ 9747 h 9957"/>
                  <a:gd name="connsiteX6" fmla="*/ 9534 w 10012"/>
                  <a:gd name="connsiteY6" fmla="*/ 9592 h 9957"/>
                  <a:gd name="connsiteX7" fmla="*/ 10011 w 10012"/>
                  <a:gd name="connsiteY7" fmla="*/ 4978 h 9957"/>
                  <a:gd name="connsiteX8" fmla="*/ 9453 w 10012"/>
                  <a:gd name="connsiteY8" fmla="*/ 455 h 9957"/>
                  <a:gd name="connsiteX0" fmla="*/ 9442 w 10000"/>
                  <a:gd name="connsiteY0" fmla="*/ 457 h 9959"/>
                  <a:gd name="connsiteX1" fmla="*/ 5017 w 10000"/>
                  <a:gd name="connsiteY1" fmla="*/ 85 h 9959"/>
                  <a:gd name="connsiteX2" fmla="*/ 484 w 10000"/>
                  <a:gd name="connsiteY2" fmla="*/ 395 h 9959"/>
                  <a:gd name="connsiteX3" fmla="*/ 217 w 10000"/>
                  <a:gd name="connsiteY3" fmla="*/ 4442 h 9959"/>
                  <a:gd name="connsiteX4" fmla="*/ 421 w 10000"/>
                  <a:gd name="connsiteY4" fmla="*/ 9529 h 9959"/>
                  <a:gd name="connsiteX5" fmla="*/ 5014 w 10000"/>
                  <a:gd name="connsiteY5" fmla="*/ 9789 h 9959"/>
                  <a:gd name="connsiteX6" fmla="*/ 9523 w 10000"/>
                  <a:gd name="connsiteY6" fmla="*/ 9633 h 9959"/>
                  <a:gd name="connsiteX7" fmla="*/ 9999 w 10000"/>
                  <a:gd name="connsiteY7" fmla="*/ 4999 h 9959"/>
                  <a:gd name="connsiteX8" fmla="*/ 9442 w 10000"/>
                  <a:gd name="connsiteY8" fmla="*/ 457 h 9959"/>
                  <a:gd name="connsiteX0" fmla="*/ 9442 w 9999"/>
                  <a:gd name="connsiteY0" fmla="*/ 459 h 10046"/>
                  <a:gd name="connsiteX1" fmla="*/ 5017 w 9999"/>
                  <a:gd name="connsiteY1" fmla="*/ 85 h 10046"/>
                  <a:gd name="connsiteX2" fmla="*/ 484 w 9999"/>
                  <a:gd name="connsiteY2" fmla="*/ 397 h 10046"/>
                  <a:gd name="connsiteX3" fmla="*/ 217 w 9999"/>
                  <a:gd name="connsiteY3" fmla="*/ 4460 h 10046"/>
                  <a:gd name="connsiteX4" fmla="*/ 421 w 9999"/>
                  <a:gd name="connsiteY4" fmla="*/ 9568 h 10046"/>
                  <a:gd name="connsiteX5" fmla="*/ 5014 w 9999"/>
                  <a:gd name="connsiteY5" fmla="*/ 9829 h 10046"/>
                  <a:gd name="connsiteX6" fmla="*/ 9448 w 9999"/>
                  <a:gd name="connsiteY6" fmla="*/ 9583 h 10046"/>
                  <a:gd name="connsiteX7" fmla="*/ 9999 w 9999"/>
                  <a:gd name="connsiteY7" fmla="*/ 5020 h 10046"/>
                  <a:gd name="connsiteX8" fmla="*/ 9442 w 9999"/>
                  <a:gd name="connsiteY8" fmla="*/ 459 h 10046"/>
                  <a:gd name="connsiteX0" fmla="*/ 9471 w 10028"/>
                  <a:gd name="connsiteY0" fmla="*/ 457 h 9900"/>
                  <a:gd name="connsiteX1" fmla="*/ 5046 w 10028"/>
                  <a:gd name="connsiteY1" fmla="*/ 85 h 9900"/>
                  <a:gd name="connsiteX2" fmla="*/ 512 w 10028"/>
                  <a:gd name="connsiteY2" fmla="*/ 395 h 9900"/>
                  <a:gd name="connsiteX3" fmla="*/ 245 w 10028"/>
                  <a:gd name="connsiteY3" fmla="*/ 4440 h 9900"/>
                  <a:gd name="connsiteX4" fmla="*/ 449 w 10028"/>
                  <a:gd name="connsiteY4" fmla="*/ 9524 h 9900"/>
                  <a:gd name="connsiteX5" fmla="*/ 5043 w 10028"/>
                  <a:gd name="connsiteY5" fmla="*/ 9784 h 9900"/>
                  <a:gd name="connsiteX6" fmla="*/ 9477 w 10028"/>
                  <a:gd name="connsiteY6" fmla="*/ 9539 h 9900"/>
                  <a:gd name="connsiteX7" fmla="*/ 10028 w 10028"/>
                  <a:gd name="connsiteY7" fmla="*/ 4997 h 9900"/>
                  <a:gd name="connsiteX8" fmla="*/ 9471 w 10028"/>
                  <a:gd name="connsiteY8" fmla="*/ 457 h 9900"/>
                  <a:gd name="connsiteX0" fmla="*/ 9374 w 9929"/>
                  <a:gd name="connsiteY0" fmla="*/ 462 h 10063"/>
                  <a:gd name="connsiteX1" fmla="*/ 4961 w 9929"/>
                  <a:gd name="connsiteY1" fmla="*/ 86 h 10063"/>
                  <a:gd name="connsiteX2" fmla="*/ 440 w 9929"/>
                  <a:gd name="connsiteY2" fmla="*/ 399 h 10063"/>
                  <a:gd name="connsiteX3" fmla="*/ 173 w 9929"/>
                  <a:gd name="connsiteY3" fmla="*/ 4485 h 10063"/>
                  <a:gd name="connsiteX4" fmla="*/ 377 w 9929"/>
                  <a:gd name="connsiteY4" fmla="*/ 9620 h 10063"/>
                  <a:gd name="connsiteX5" fmla="*/ 4358 w 9929"/>
                  <a:gd name="connsiteY5" fmla="*/ 9793 h 10063"/>
                  <a:gd name="connsiteX6" fmla="*/ 9380 w 9929"/>
                  <a:gd name="connsiteY6" fmla="*/ 9635 h 10063"/>
                  <a:gd name="connsiteX7" fmla="*/ 9929 w 9929"/>
                  <a:gd name="connsiteY7" fmla="*/ 5047 h 10063"/>
                  <a:gd name="connsiteX8" fmla="*/ 9374 w 9929"/>
                  <a:gd name="connsiteY8" fmla="*/ 462 h 10063"/>
                  <a:gd name="connsiteX0" fmla="*/ 9479 w 10038"/>
                  <a:gd name="connsiteY0" fmla="*/ 459 h 9988"/>
                  <a:gd name="connsiteX1" fmla="*/ 5034 w 10038"/>
                  <a:gd name="connsiteY1" fmla="*/ 85 h 9988"/>
                  <a:gd name="connsiteX2" fmla="*/ 481 w 10038"/>
                  <a:gd name="connsiteY2" fmla="*/ 397 h 9988"/>
                  <a:gd name="connsiteX3" fmla="*/ 212 w 10038"/>
                  <a:gd name="connsiteY3" fmla="*/ 4457 h 9988"/>
                  <a:gd name="connsiteX4" fmla="*/ 418 w 10038"/>
                  <a:gd name="connsiteY4" fmla="*/ 9560 h 9988"/>
                  <a:gd name="connsiteX5" fmla="*/ 4975 w 10038"/>
                  <a:gd name="connsiteY5" fmla="*/ 9702 h 9988"/>
                  <a:gd name="connsiteX6" fmla="*/ 9485 w 10038"/>
                  <a:gd name="connsiteY6" fmla="*/ 9575 h 9988"/>
                  <a:gd name="connsiteX7" fmla="*/ 10038 w 10038"/>
                  <a:gd name="connsiteY7" fmla="*/ 5015 h 9988"/>
                  <a:gd name="connsiteX8" fmla="*/ 9479 w 10038"/>
                  <a:gd name="connsiteY8" fmla="*/ 459 h 9988"/>
                  <a:gd name="connsiteX0" fmla="*/ 9443 w 10000"/>
                  <a:gd name="connsiteY0" fmla="*/ 460 h 9971"/>
                  <a:gd name="connsiteX1" fmla="*/ 5015 w 10000"/>
                  <a:gd name="connsiteY1" fmla="*/ 85 h 9971"/>
                  <a:gd name="connsiteX2" fmla="*/ 479 w 10000"/>
                  <a:gd name="connsiteY2" fmla="*/ 397 h 9971"/>
                  <a:gd name="connsiteX3" fmla="*/ 211 w 10000"/>
                  <a:gd name="connsiteY3" fmla="*/ 4462 h 9971"/>
                  <a:gd name="connsiteX4" fmla="*/ 416 w 10000"/>
                  <a:gd name="connsiteY4" fmla="*/ 9571 h 9971"/>
                  <a:gd name="connsiteX5" fmla="*/ 4956 w 10000"/>
                  <a:gd name="connsiteY5" fmla="*/ 9714 h 9971"/>
                  <a:gd name="connsiteX6" fmla="*/ 9449 w 10000"/>
                  <a:gd name="connsiteY6" fmla="*/ 9587 h 9971"/>
                  <a:gd name="connsiteX7" fmla="*/ 10000 w 10000"/>
                  <a:gd name="connsiteY7" fmla="*/ 5021 h 9971"/>
                  <a:gd name="connsiteX8" fmla="*/ 9443 w 10000"/>
                  <a:gd name="connsiteY8" fmla="*/ 460 h 9971"/>
                  <a:gd name="connsiteX0" fmla="*/ 9477 w 10034"/>
                  <a:gd name="connsiteY0" fmla="*/ 470 h 10000"/>
                  <a:gd name="connsiteX1" fmla="*/ 5049 w 10034"/>
                  <a:gd name="connsiteY1" fmla="*/ 94 h 10000"/>
                  <a:gd name="connsiteX2" fmla="*/ 513 w 10034"/>
                  <a:gd name="connsiteY2" fmla="*/ 407 h 10000"/>
                  <a:gd name="connsiteX3" fmla="*/ 170 w 10034"/>
                  <a:gd name="connsiteY3" fmla="*/ 4604 h 10000"/>
                  <a:gd name="connsiteX4" fmla="*/ 450 w 10034"/>
                  <a:gd name="connsiteY4" fmla="*/ 9608 h 10000"/>
                  <a:gd name="connsiteX5" fmla="*/ 4990 w 10034"/>
                  <a:gd name="connsiteY5" fmla="*/ 9751 h 10000"/>
                  <a:gd name="connsiteX6" fmla="*/ 9483 w 10034"/>
                  <a:gd name="connsiteY6" fmla="*/ 9624 h 10000"/>
                  <a:gd name="connsiteX7" fmla="*/ 10034 w 10034"/>
                  <a:gd name="connsiteY7" fmla="*/ 5045 h 10000"/>
                  <a:gd name="connsiteX8" fmla="*/ 9477 w 10034"/>
                  <a:gd name="connsiteY8" fmla="*/ 470 h 10000"/>
                  <a:gd name="connsiteX0" fmla="*/ 9477 w 10034"/>
                  <a:gd name="connsiteY0" fmla="*/ 408 h 9938"/>
                  <a:gd name="connsiteX1" fmla="*/ 5030 w 10034"/>
                  <a:gd name="connsiteY1" fmla="*/ 182 h 9938"/>
                  <a:gd name="connsiteX2" fmla="*/ 513 w 10034"/>
                  <a:gd name="connsiteY2" fmla="*/ 345 h 9938"/>
                  <a:gd name="connsiteX3" fmla="*/ 170 w 10034"/>
                  <a:gd name="connsiteY3" fmla="*/ 4542 h 9938"/>
                  <a:gd name="connsiteX4" fmla="*/ 450 w 10034"/>
                  <a:gd name="connsiteY4" fmla="*/ 9546 h 9938"/>
                  <a:gd name="connsiteX5" fmla="*/ 4990 w 10034"/>
                  <a:gd name="connsiteY5" fmla="*/ 9689 h 9938"/>
                  <a:gd name="connsiteX6" fmla="*/ 9483 w 10034"/>
                  <a:gd name="connsiteY6" fmla="*/ 9562 h 9938"/>
                  <a:gd name="connsiteX7" fmla="*/ 10034 w 10034"/>
                  <a:gd name="connsiteY7" fmla="*/ 4983 h 9938"/>
                  <a:gd name="connsiteX8" fmla="*/ 9477 w 10034"/>
                  <a:gd name="connsiteY8" fmla="*/ 408 h 9938"/>
                  <a:gd name="connsiteX0" fmla="*/ 9445 w 10000"/>
                  <a:gd name="connsiteY0" fmla="*/ 487 h 10076"/>
                  <a:gd name="connsiteX1" fmla="*/ 5013 w 10000"/>
                  <a:gd name="connsiteY1" fmla="*/ 78 h 10076"/>
                  <a:gd name="connsiteX2" fmla="*/ 511 w 10000"/>
                  <a:gd name="connsiteY2" fmla="*/ 423 h 10076"/>
                  <a:gd name="connsiteX3" fmla="*/ 169 w 10000"/>
                  <a:gd name="connsiteY3" fmla="*/ 4646 h 10076"/>
                  <a:gd name="connsiteX4" fmla="*/ 448 w 10000"/>
                  <a:gd name="connsiteY4" fmla="*/ 9682 h 10076"/>
                  <a:gd name="connsiteX5" fmla="*/ 4973 w 10000"/>
                  <a:gd name="connsiteY5" fmla="*/ 9825 h 10076"/>
                  <a:gd name="connsiteX6" fmla="*/ 9451 w 10000"/>
                  <a:gd name="connsiteY6" fmla="*/ 9698 h 10076"/>
                  <a:gd name="connsiteX7" fmla="*/ 10000 w 10000"/>
                  <a:gd name="connsiteY7" fmla="*/ 5090 h 10076"/>
                  <a:gd name="connsiteX8" fmla="*/ 9445 w 10000"/>
                  <a:gd name="connsiteY8" fmla="*/ 487 h 10076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85">
                    <a:moveTo>
                      <a:pt x="9445" y="487"/>
                    </a:moveTo>
                    <a:cubicBezTo>
                      <a:pt x="8557" y="-301"/>
                      <a:pt x="6682" y="136"/>
                      <a:pt x="5013" y="78"/>
                    </a:cubicBezTo>
                    <a:cubicBezTo>
                      <a:pt x="3360" y="179"/>
                      <a:pt x="1318" y="-338"/>
                      <a:pt x="511" y="423"/>
                    </a:cubicBezTo>
                    <a:cubicBezTo>
                      <a:pt x="-296" y="1184"/>
                      <a:pt x="179" y="3105"/>
                      <a:pt x="169" y="4646"/>
                    </a:cubicBezTo>
                    <a:cubicBezTo>
                      <a:pt x="159" y="6190"/>
                      <a:pt x="-352" y="8818"/>
                      <a:pt x="448" y="9682"/>
                    </a:cubicBezTo>
                    <a:cubicBezTo>
                      <a:pt x="1249" y="10545"/>
                      <a:pt x="3079" y="9704"/>
                      <a:pt x="4973" y="9825"/>
                    </a:cubicBezTo>
                    <a:cubicBezTo>
                      <a:pt x="6470" y="9923"/>
                      <a:pt x="8536" y="10426"/>
                      <a:pt x="9451" y="9698"/>
                    </a:cubicBezTo>
                    <a:cubicBezTo>
                      <a:pt x="9906" y="9167"/>
                      <a:pt x="10007" y="6673"/>
                      <a:pt x="10000" y="5090"/>
                    </a:cubicBezTo>
                    <a:cubicBezTo>
                      <a:pt x="9993" y="3509"/>
                      <a:pt x="10024" y="1001"/>
                      <a:pt x="9445" y="487"/>
                    </a:cubicBezTo>
                    <a:close/>
                  </a:path>
                </a:pathLst>
              </a:custGeom>
              <a:solidFill>
                <a:schemeClr val="bg1"/>
              </a:solidFill>
              <a:ln w="2222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1097557" y="700499"/>
                <a:ext cx="7498976" cy="5278764"/>
                <a:chOff x="220266" y="267321"/>
                <a:chExt cx="8471454" cy="5963322"/>
              </a:xfrm>
            </p:grpSpPr>
            <p:sp>
              <p:nvSpPr>
                <p:cNvPr id="13" name="Freeform 5"/>
                <p:cNvSpPr>
                  <a:spLocks/>
                </p:cNvSpPr>
                <p:nvPr/>
              </p:nvSpPr>
              <p:spPr bwMode="auto">
                <a:xfrm rot="17654373" flipH="1" flipV="1">
                  <a:off x="1730411" y="678404"/>
                  <a:ext cx="552565" cy="4851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14" name="Freeform 5"/>
                <p:cNvSpPr>
                  <a:spLocks/>
                </p:cNvSpPr>
                <p:nvPr/>
              </p:nvSpPr>
              <p:spPr bwMode="auto">
                <a:xfrm rot="16907243">
                  <a:off x="4216632" y="5557959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" name="Freeform 5"/>
                <p:cNvSpPr>
                  <a:spLocks/>
                </p:cNvSpPr>
                <p:nvPr/>
              </p:nvSpPr>
              <p:spPr bwMode="auto">
                <a:xfrm rot="13080071" flipV="1">
                  <a:off x="5621285" y="5498834"/>
                  <a:ext cx="1174339" cy="709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" name="Freeform 5"/>
                <p:cNvSpPr>
                  <a:spLocks/>
                </p:cNvSpPr>
                <p:nvPr/>
              </p:nvSpPr>
              <p:spPr bwMode="auto">
                <a:xfrm rot="802933">
                  <a:off x="452500" y="3018241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5"/>
                <p:cNvSpPr>
                  <a:spLocks/>
                </p:cNvSpPr>
                <p:nvPr/>
              </p:nvSpPr>
              <p:spPr bwMode="auto">
                <a:xfrm rot="7653227">
                  <a:off x="1269784" y="613926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Freeform 5"/>
                <p:cNvSpPr>
                  <a:spLocks/>
                </p:cNvSpPr>
                <p:nvPr/>
              </p:nvSpPr>
              <p:spPr bwMode="auto">
                <a:xfrm rot="8519929">
                  <a:off x="5066513" y="489735"/>
                  <a:ext cx="1042336" cy="6283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8136384">
                  <a:off x="6770669" y="759154"/>
                  <a:ext cx="715114" cy="4234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9575269">
                  <a:off x="6528700" y="5355523"/>
                  <a:ext cx="884347" cy="628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Freeform 5"/>
                <p:cNvSpPr>
                  <a:spLocks/>
                </p:cNvSpPr>
                <p:nvPr/>
              </p:nvSpPr>
              <p:spPr bwMode="auto">
                <a:xfrm rot="12242146">
                  <a:off x="7749041" y="2862888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8134128" flipH="1" flipV="1">
                  <a:off x="1910905" y="5360499"/>
                  <a:ext cx="997753" cy="709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520332">
                  <a:off x="403478" y="3946184"/>
                  <a:ext cx="884348" cy="62876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9318673" flipH="1" flipV="1">
                  <a:off x="3828499" y="5314049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5" name="Freeform 5"/>
                <p:cNvSpPr>
                  <a:spLocks/>
                </p:cNvSpPr>
                <p:nvPr/>
              </p:nvSpPr>
              <p:spPr bwMode="auto">
                <a:xfrm rot="10163464" flipH="1" flipV="1">
                  <a:off x="5030370" y="5370507"/>
                  <a:ext cx="904032" cy="7980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1893978" flipV="1">
                  <a:off x="2518724" y="5335164"/>
                  <a:ext cx="1221912" cy="8687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3517811" flipH="1" flipV="1">
                  <a:off x="274478" y="2395212"/>
                  <a:ext cx="1089753" cy="774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 rot="18295897" flipH="1" flipV="1">
                  <a:off x="2023764" y="595233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9" name="Freeform 5"/>
                <p:cNvSpPr>
                  <a:spLocks/>
                </p:cNvSpPr>
                <p:nvPr/>
              </p:nvSpPr>
              <p:spPr bwMode="auto">
                <a:xfrm rot="14161704" flipH="1" flipV="1">
                  <a:off x="514834" y="1048516"/>
                  <a:ext cx="904032" cy="7980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5674495">
                  <a:off x="2944478" y="393486"/>
                  <a:ext cx="987176" cy="734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5232529" flipH="1">
                  <a:off x="4001659" y="574621"/>
                  <a:ext cx="790357" cy="5619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9151294" flipH="1" flipV="1">
                  <a:off x="7094644" y="663837"/>
                  <a:ext cx="941754" cy="7224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9232592">
                  <a:off x="5488591" y="603133"/>
                  <a:ext cx="843396" cy="602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5229593">
                  <a:off x="7374785" y="4914437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" name="Freeform 5"/>
                <p:cNvSpPr>
                  <a:spLocks/>
                </p:cNvSpPr>
                <p:nvPr/>
              </p:nvSpPr>
              <p:spPr bwMode="auto">
                <a:xfrm rot="2738730" flipH="1" flipV="1">
                  <a:off x="7634503" y="3336401"/>
                  <a:ext cx="1053784" cy="749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flipH="1" flipV="1">
                  <a:off x="7664260" y="1672256"/>
                  <a:ext cx="1027460" cy="7399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641654">
                  <a:off x="1231687" y="5382426"/>
                  <a:ext cx="951926" cy="6768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288769">
                  <a:off x="325495" y="4900178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 rot="13614573" flipV="1">
                  <a:off x="3401554" y="5306543"/>
                  <a:ext cx="862596" cy="740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3959425" flipV="1">
                  <a:off x="6170122" y="5416928"/>
                  <a:ext cx="812391" cy="5776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21446840" flipV="1">
                  <a:off x="220266" y="3400249"/>
                  <a:ext cx="990172" cy="704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0375952" flipH="1" flipV="1">
                  <a:off x="302058" y="1672949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9978554" flipH="1" flipV="1">
                  <a:off x="2488376" y="546068"/>
                  <a:ext cx="968496" cy="68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flipH="1" flipV="1">
                  <a:off x="7521878" y="993299"/>
                  <a:ext cx="851973" cy="6148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6578489" flipH="1" flipV="1">
                  <a:off x="5861446" y="468363"/>
                  <a:ext cx="812302" cy="631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2029097" flipH="1" flipV="1">
                  <a:off x="7720748" y="4700129"/>
                  <a:ext cx="710145" cy="5049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8904122" flipV="1">
                  <a:off x="7684177" y="2232075"/>
                  <a:ext cx="883639" cy="7229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8" name="Freeform 5"/>
                <p:cNvSpPr>
                  <a:spLocks/>
                </p:cNvSpPr>
                <p:nvPr/>
              </p:nvSpPr>
              <p:spPr bwMode="auto">
                <a:xfrm rot="215165" flipH="1" flipV="1">
                  <a:off x="7615679" y="4129513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Freeform 5"/>
                <p:cNvSpPr>
                  <a:spLocks/>
                </p:cNvSpPr>
                <p:nvPr/>
              </p:nvSpPr>
              <p:spPr bwMode="auto">
                <a:xfrm rot="7322407" flipH="1" flipV="1">
                  <a:off x="871530" y="5329756"/>
                  <a:ext cx="856126" cy="6087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0" name="Freeform 5"/>
                <p:cNvSpPr>
                  <a:spLocks/>
                </p:cNvSpPr>
                <p:nvPr/>
              </p:nvSpPr>
              <p:spPr bwMode="auto">
                <a:xfrm rot="18894776" flipH="1" flipV="1">
                  <a:off x="4599487" y="503572"/>
                  <a:ext cx="981154" cy="697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Freeform 5"/>
                <p:cNvSpPr>
                  <a:spLocks/>
                </p:cNvSpPr>
                <p:nvPr/>
              </p:nvSpPr>
              <p:spPr bwMode="auto">
                <a:xfrm rot="12028755" flipV="1">
                  <a:off x="4654719" y="5281351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2" name="Freeform 5"/>
                <p:cNvSpPr>
                  <a:spLocks/>
                </p:cNvSpPr>
                <p:nvPr/>
              </p:nvSpPr>
              <p:spPr bwMode="auto">
                <a:xfrm rot="631892" flipH="1">
                  <a:off x="7460485" y="5215473"/>
                  <a:ext cx="473742" cy="3368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2749872" flipH="1" flipV="1">
                  <a:off x="496730" y="2126067"/>
                  <a:ext cx="820273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652517" flipV="1">
                  <a:off x="542325" y="563408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8411794">
                  <a:off x="3574967" y="449596"/>
                  <a:ext cx="884403" cy="7416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3532265" flipV="1">
                  <a:off x="6258480" y="474630"/>
                  <a:ext cx="876340" cy="7480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832578" flipH="1" flipV="1">
                  <a:off x="7676145" y="1409292"/>
                  <a:ext cx="680526" cy="497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5605333" flipH="1" flipV="1">
                  <a:off x="6986635" y="5388119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9" name="Freeform 5"/>
                <p:cNvSpPr>
                  <a:spLocks/>
                </p:cNvSpPr>
                <p:nvPr/>
              </p:nvSpPr>
              <p:spPr bwMode="auto">
                <a:xfrm rot="2400631" flipH="1" flipV="1">
                  <a:off x="7677424" y="3960565"/>
                  <a:ext cx="820274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Freeform 5"/>
                <p:cNvSpPr>
                  <a:spLocks/>
                </p:cNvSpPr>
                <p:nvPr/>
              </p:nvSpPr>
              <p:spPr bwMode="auto">
                <a:xfrm rot="12575299" flipH="1" flipV="1">
                  <a:off x="273820" y="4333697"/>
                  <a:ext cx="1025132" cy="728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6368658" flipH="1" flipV="1">
                  <a:off x="2965875" y="5360017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6098538" flipH="1" flipV="1">
                  <a:off x="4461152" y="510598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63" name="Freeform 5"/>
                <p:cNvSpPr>
                  <a:spLocks/>
                </p:cNvSpPr>
                <p:nvPr/>
              </p:nvSpPr>
              <p:spPr bwMode="auto">
                <a:xfrm rot="6367471" flipH="1" flipV="1">
                  <a:off x="1770822" y="5440879"/>
                  <a:ext cx="691435" cy="4916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118370" y="1658032"/>
              <a:ext cx="5511403" cy="3429588"/>
            </a:xfrm>
            <a:custGeom>
              <a:avLst/>
              <a:gdLst>
                <a:gd name="T0" fmla="*/ 2466 w 2671"/>
                <a:gd name="T1" fmla="*/ 92 h 1682"/>
                <a:gd name="T2" fmla="*/ 200 w 2671"/>
                <a:gd name="T3" fmla="*/ 99 h 1682"/>
                <a:gd name="T4" fmla="*/ 169 w 2671"/>
                <a:gd name="T5" fmla="*/ 1583 h 1682"/>
                <a:gd name="T6" fmla="*/ 2481 w 2671"/>
                <a:gd name="T7" fmla="*/ 1562 h 1682"/>
                <a:gd name="T8" fmla="*/ 2466 w 2671"/>
                <a:gd name="T9" fmla="*/ 92 h 1682"/>
                <a:gd name="connsiteX0" fmla="*/ 9074 w 9535"/>
                <a:gd name="connsiteY0" fmla="*/ 447 h 9722"/>
                <a:gd name="connsiteX1" fmla="*/ 544 w 9535"/>
                <a:gd name="connsiteY1" fmla="*/ 264 h 9722"/>
                <a:gd name="connsiteX2" fmla="*/ 475 w 9535"/>
                <a:gd name="connsiteY2" fmla="*/ 9311 h 9722"/>
                <a:gd name="connsiteX3" fmla="*/ 9131 w 9535"/>
                <a:gd name="connsiteY3" fmla="*/ 9187 h 9722"/>
                <a:gd name="connsiteX4" fmla="*/ 9074 w 9535"/>
                <a:gd name="connsiteY4" fmla="*/ 447 h 9722"/>
                <a:gd name="connsiteX0" fmla="*/ 9519 w 10001"/>
                <a:gd name="connsiteY0" fmla="*/ 986 h 10526"/>
                <a:gd name="connsiteX1" fmla="*/ 5107 w 10001"/>
                <a:gd name="connsiteY1" fmla="*/ 519 h 10526"/>
                <a:gd name="connsiteX2" fmla="*/ 573 w 10001"/>
                <a:gd name="connsiteY2" fmla="*/ 798 h 10526"/>
                <a:gd name="connsiteX3" fmla="*/ 500 w 10001"/>
                <a:gd name="connsiteY3" fmla="*/ 10103 h 10526"/>
                <a:gd name="connsiteX4" fmla="*/ 9578 w 10001"/>
                <a:gd name="connsiteY4" fmla="*/ 9976 h 10526"/>
                <a:gd name="connsiteX5" fmla="*/ 9519 w 10001"/>
                <a:gd name="connsiteY5" fmla="*/ 986 h 10526"/>
                <a:gd name="connsiteX0" fmla="*/ 9561 w 10043"/>
                <a:gd name="connsiteY0" fmla="*/ 870 h 10410"/>
                <a:gd name="connsiteX1" fmla="*/ 5149 w 10043"/>
                <a:gd name="connsiteY1" fmla="*/ 403 h 10410"/>
                <a:gd name="connsiteX2" fmla="*/ 533 w 10043"/>
                <a:gd name="connsiteY2" fmla="*/ 862 h 10410"/>
                <a:gd name="connsiteX3" fmla="*/ 542 w 10043"/>
                <a:gd name="connsiteY3" fmla="*/ 9987 h 10410"/>
                <a:gd name="connsiteX4" fmla="*/ 9620 w 10043"/>
                <a:gd name="connsiteY4" fmla="*/ 9860 h 10410"/>
                <a:gd name="connsiteX5" fmla="*/ 9561 w 10043"/>
                <a:gd name="connsiteY5" fmla="*/ 870 h 10410"/>
                <a:gd name="connsiteX0" fmla="*/ 9572 w 10054"/>
                <a:gd name="connsiteY0" fmla="*/ 835 h 10375"/>
                <a:gd name="connsiteX1" fmla="*/ 5160 w 10054"/>
                <a:gd name="connsiteY1" fmla="*/ 368 h 10375"/>
                <a:gd name="connsiteX2" fmla="*/ 544 w 10054"/>
                <a:gd name="connsiteY2" fmla="*/ 827 h 10375"/>
                <a:gd name="connsiteX3" fmla="*/ 553 w 10054"/>
                <a:gd name="connsiteY3" fmla="*/ 9952 h 10375"/>
                <a:gd name="connsiteX4" fmla="*/ 9631 w 10054"/>
                <a:gd name="connsiteY4" fmla="*/ 9825 h 10375"/>
                <a:gd name="connsiteX5" fmla="*/ 9572 w 10054"/>
                <a:gd name="connsiteY5" fmla="*/ 835 h 10375"/>
                <a:gd name="connsiteX0" fmla="*/ 9532 w 10014"/>
                <a:gd name="connsiteY0" fmla="*/ 835 h 10375"/>
                <a:gd name="connsiteX1" fmla="*/ 5120 w 10014"/>
                <a:gd name="connsiteY1" fmla="*/ 368 h 10375"/>
                <a:gd name="connsiteX2" fmla="*/ 504 w 10014"/>
                <a:gd name="connsiteY2" fmla="*/ 827 h 10375"/>
                <a:gd name="connsiteX3" fmla="*/ 513 w 10014"/>
                <a:gd name="connsiteY3" fmla="*/ 9952 h 10375"/>
                <a:gd name="connsiteX4" fmla="*/ 9591 w 10014"/>
                <a:gd name="connsiteY4" fmla="*/ 9825 h 10375"/>
                <a:gd name="connsiteX5" fmla="*/ 9532 w 10014"/>
                <a:gd name="connsiteY5" fmla="*/ 835 h 10375"/>
                <a:gd name="connsiteX0" fmla="*/ 9532 w 10014"/>
                <a:gd name="connsiteY0" fmla="*/ 653 h 10193"/>
                <a:gd name="connsiteX1" fmla="*/ 5120 w 10014"/>
                <a:gd name="connsiteY1" fmla="*/ 186 h 10193"/>
                <a:gd name="connsiteX2" fmla="*/ 504 w 10014"/>
                <a:gd name="connsiteY2" fmla="*/ 645 h 10193"/>
                <a:gd name="connsiteX3" fmla="*/ 513 w 10014"/>
                <a:gd name="connsiteY3" fmla="*/ 9770 h 10193"/>
                <a:gd name="connsiteX4" fmla="*/ 9591 w 10014"/>
                <a:gd name="connsiteY4" fmla="*/ 9643 h 10193"/>
                <a:gd name="connsiteX5" fmla="*/ 9532 w 10014"/>
                <a:gd name="connsiteY5" fmla="*/ 653 h 10193"/>
                <a:gd name="connsiteX0" fmla="*/ 9532 w 10014"/>
                <a:gd name="connsiteY0" fmla="*/ 579 h 10119"/>
                <a:gd name="connsiteX1" fmla="*/ 5120 w 10014"/>
                <a:gd name="connsiteY1" fmla="*/ 112 h 10119"/>
                <a:gd name="connsiteX2" fmla="*/ 504 w 10014"/>
                <a:gd name="connsiteY2" fmla="*/ 571 h 10119"/>
                <a:gd name="connsiteX3" fmla="*/ 513 w 10014"/>
                <a:gd name="connsiteY3" fmla="*/ 9696 h 10119"/>
                <a:gd name="connsiteX4" fmla="*/ 9591 w 10014"/>
                <a:gd name="connsiteY4" fmla="*/ 9569 h 10119"/>
                <a:gd name="connsiteX5" fmla="*/ 9532 w 10014"/>
                <a:gd name="connsiteY5" fmla="*/ 579 h 10119"/>
                <a:gd name="connsiteX0" fmla="*/ 9560 w 10042"/>
                <a:gd name="connsiteY0" fmla="*/ 783 h 10323"/>
                <a:gd name="connsiteX1" fmla="*/ 5132 w 10042"/>
                <a:gd name="connsiteY1" fmla="*/ 521 h 10323"/>
                <a:gd name="connsiteX2" fmla="*/ 532 w 10042"/>
                <a:gd name="connsiteY2" fmla="*/ 775 h 10323"/>
                <a:gd name="connsiteX3" fmla="*/ 541 w 10042"/>
                <a:gd name="connsiteY3" fmla="*/ 9900 h 10323"/>
                <a:gd name="connsiteX4" fmla="*/ 9619 w 10042"/>
                <a:gd name="connsiteY4" fmla="*/ 9773 h 10323"/>
                <a:gd name="connsiteX5" fmla="*/ 9560 w 10042"/>
                <a:gd name="connsiteY5" fmla="*/ 783 h 10323"/>
                <a:gd name="connsiteX0" fmla="*/ 9562 w 10044"/>
                <a:gd name="connsiteY0" fmla="*/ 560 h 10100"/>
                <a:gd name="connsiteX1" fmla="*/ 5134 w 10044"/>
                <a:gd name="connsiteY1" fmla="*/ 298 h 10100"/>
                <a:gd name="connsiteX2" fmla="*/ 534 w 10044"/>
                <a:gd name="connsiteY2" fmla="*/ 552 h 10100"/>
                <a:gd name="connsiteX3" fmla="*/ 543 w 10044"/>
                <a:gd name="connsiteY3" fmla="*/ 9677 h 10100"/>
                <a:gd name="connsiteX4" fmla="*/ 9621 w 10044"/>
                <a:gd name="connsiteY4" fmla="*/ 9550 h 10100"/>
                <a:gd name="connsiteX5" fmla="*/ 9562 w 10044"/>
                <a:gd name="connsiteY5" fmla="*/ 560 h 10100"/>
                <a:gd name="connsiteX0" fmla="*/ 9598 w 10080"/>
                <a:gd name="connsiteY0" fmla="*/ 482 h 10022"/>
                <a:gd name="connsiteX1" fmla="*/ 5170 w 10080"/>
                <a:gd name="connsiteY1" fmla="*/ 220 h 10022"/>
                <a:gd name="connsiteX2" fmla="*/ 504 w 10080"/>
                <a:gd name="connsiteY2" fmla="*/ 602 h 10022"/>
                <a:gd name="connsiteX3" fmla="*/ 579 w 10080"/>
                <a:gd name="connsiteY3" fmla="*/ 9599 h 10022"/>
                <a:gd name="connsiteX4" fmla="*/ 9657 w 10080"/>
                <a:gd name="connsiteY4" fmla="*/ 9472 h 10022"/>
                <a:gd name="connsiteX5" fmla="*/ 9598 w 10080"/>
                <a:gd name="connsiteY5" fmla="*/ 482 h 10022"/>
                <a:gd name="connsiteX0" fmla="*/ 9553 w 10035"/>
                <a:gd name="connsiteY0" fmla="*/ 453 h 9993"/>
                <a:gd name="connsiteX1" fmla="*/ 5125 w 10035"/>
                <a:gd name="connsiteY1" fmla="*/ 191 h 9993"/>
                <a:gd name="connsiteX2" fmla="*/ 459 w 10035"/>
                <a:gd name="connsiteY2" fmla="*/ 573 h 9993"/>
                <a:gd name="connsiteX3" fmla="*/ 534 w 10035"/>
                <a:gd name="connsiteY3" fmla="*/ 9570 h 9993"/>
                <a:gd name="connsiteX4" fmla="*/ 9612 w 10035"/>
                <a:gd name="connsiteY4" fmla="*/ 9443 h 9993"/>
                <a:gd name="connsiteX5" fmla="*/ 9553 w 10035"/>
                <a:gd name="connsiteY5" fmla="*/ 453 h 9993"/>
                <a:gd name="connsiteX0" fmla="*/ 9520 w 10000"/>
                <a:gd name="connsiteY0" fmla="*/ 453 h 10000"/>
                <a:gd name="connsiteX1" fmla="*/ 5107 w 10000"/>
                <a:gd name="connsiteY1" fmla="*/ 191 h 10000"/>
                <a:gd name="connsiteX2" fmla="*/ 457 w 10000"/>
                <a:gd name="connsiteY2" fmla="*/ 573 h 10000"/>
                <a:gd name="connsiteX3" fmla="*/ 532 w 10000"/>
                <a:gd name="connsiteY3" fmla="*/ 9577 h 10000"/>
                <a:gd name="connsiteX4" fmla="*/ 9578 w 10000"/>
                <a:gd name="connsiteY4" fmla="*/ 9450 h 10000"/>
                <a:gd name="connsiteX5" fmla="*/ 9520 w 10000"/>
                <a:gd name="connsiteY5" fmla="*/ 453 h 10000"/>
                <a:gd name="connsiteX0" fmla="*/ 9520 w 10000"/>
                <a:gd name="connsiteY0" fmla="*/ 445 h 9992"/>
                <a:gd name="connsiteX1" fmla="*/ 5107 w 10000"/>
                <a:gd name="connsiteY1" fmla="*/ 183 h 9992"/>
                <a:gd name="connsiteX2" fmla="*/ 457 w 10000"/>
                <a:gd name="connsiteY2" fmla="*/ 565 h 9992"/>
                <a:gd name="connsiteX3" fmla="*/ 532 w 10000"/>
                <a:gd name="connsiteY3" fmla="*/ 9569 h 9992"/>
                <a:gd name="connsiteX4" fmla="*/ 9578 w 10000"/>
                <a:gd name="connsiteY4" fmla="*/ 9442 h 9992"/>
                <a:gd name="connsiteX5" fmla="*/ 9520 w 10000"/>
                <a:gd name="connsiteY5" fmla="*/ 445 h 9992"/>
                <a:gd name="connsiteX0" fmla="*/ 9561 w 10041"/>
                <a:gd name="connsiteY0" fmla="*/ 695 h 10250"/>
                <a:gd name="connsiteX1" fmla="*/ 5115 w 10041"/>
                <a:gd name="connsiteY1" fmla="*/ 356 h 10250"/>
                <a:gd name="connsiteX2" fmla="*/ 498 w 10041"/>
                <a:gd name="connsiteY2" fmla="*/ 815 h 10250"/>
                <a:gd name="connsiteX3" fmla="*/ 573 w 10041"/>
                <a:gd name="connsiteY3" fmla="*/ 9827 h 10250"/>
                <a:gd name="connsiteX4" fmla="*/ 9619 w 10041"/>
                <a:gd name="connsiteY4" fmla="*/ 9700 h 10250"/>
                <a:gd name="connsiteX5" fmla="*/ 9561 w 10041"/>
                <a:gd name="connsiteY5" fmla="*/ 695 h 10250"/>
                <a:gd name="connsiteX0" fmla="*/ 9561 w 9999"/>
                <a:gd name="connsiteY0" fmla="*/ 695 h 10250"/>
                <a:gd name="connsiteX1" fmla="*/ 5115 w 9999"/>
                <a:gd name="connsiteY1" fmla="*/ 356 h 10250"/>
                <a:gd name="connsiteX2" fmla="*/ 498 w 9999"/>
                <a:gd name="connsiteY2" fmla="*/ 815 h 10250"/>
                <a:gd name="connsiteX3" fmla="*/ 573 w 9999"/>
                <a:gd name="connsiteY3" fmla="*/ 9827 h 10250"/>
                <a:gd name="connsiteX4" fmla="*/ 9619 w 9999"/>
                <a:gd name="connsiteY4" fmla="*/ 9700 h 10250"/>
                <a:gd name="connsiteX5" fmla="*/ 9561 w 9999"/>
                <a:gd name="connsiteY5" fmla="*/ 695 h 10250"/>
                <a:gd name="connsiteX0" fmla="*/ 9562 w 10000"/>
                <a:gd name="connsiteY0" fmla="*/ 678 h 10000"/>
                <a:gd name="connsiteX1" fmla="*/ 5116 w 10000"/>
                <a:gd name="connsiteY1" fmla="*/ 347 h 10000"/>
                <a:gd name="connsiteX2" fmla="*/ 498 w 10000"/>
                <a:gd name="connsiteY2" fmla="*/ 795 h 10000"/>
                <a:gd name="connsiteX3" fmla="*/ 573 w 10000"/>
                <a:gd name="connsiteY3" fmla="*/ 9587 h 10000"/>
                <a:gd name="connsiteX4" fmla="*/ 9620 w 10000"/>
                <a:gd name="connsiteY4" fmla="*/ 9463 h 10000"/>
                <a:gd name="connsiteX5" fmla="*/ 9562 w 10000"/>
                <a:gd name="connsiteY5" fmla="*/ 678 h 10000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604 w 10042"/>
                <a:gd name="connsiteY0" fmla="*/ 678 h 10231"/>
                <a:gd name="connsiteX1" fmla="*/ 5158 w 10042"/>
                <a:gd name="connsiteY1" fmla="*/ 347 h 10231"/>
                <a:gd name="connsiteX2" fmla="*/ 540 w 10042"/>
                <a:gd name="connsiteY2" fmla="*/ 795 h 10231"/>
                <a:gd name="connsiteX3" fmla="*/ 615 w 10042"/>
                <a:gd name="connsiteY3" fmla="*/ 9587 h 10231"/>
                <a:gd name="connsiteX4" fmla="*/ 5174 w 10042"/>
                <a:gd name="connsiteY4" fmla="*/ 10029 h 10231"/>
                <a:gd name="connsiteX5" fmla="*/ 9662 w 10042"/>
                <a:gd name="connsiteY5" fmla="*/ 9463 h 10231"/>
                <a:gd name="connsiteX6" fmla="*/ 9604 w 10042"/>
                <a:gd name="connsiteY6" fmla="*/ 678 h 10231"/>
                <a:gd name="connsiteX0" fmla="*/ 9631 w 10069"/>
                <a:gd name="connsiteY0" fmla="*/ 685 h 10297"/>
                <a:gd name="connsiteX1" fmla="*/ 5185 w 10069"/>
                <a:gd name="connsiteY1" fmla="*/ 354 h 10297"/>
                <a:gd name="connsiteX2" fmla="*/ 567 w 10069"/>
                <a:gd name="connsiteY2" fmla="*/ 802 h 10297"/>
                <a:gd name="connsiteX3" fmla="*/ 593 w 10069"/>
                <a:gd name="connsiteY3" fmla="*/ 9694 h 10297"/>
                <a:gd name="connsiteX4" fmla="*/ 5201 w 10069"/>
                <a:gd name="connsiteY4" fmla="*/ 10036 h 10297"/>
                <a:gd name="connsiteX5" fmla="*/ 9689 w 10069"/>
                <a:gd name="connsiteY5" fmla="*/ 9470 h 10297"/>
                <a:gd name="connsiteX6" fmla="*/ 9631 w 10069"/>
                <a:gd name="connsiteY6" fmla="*/ 685 h 10297"/>
                <a:gd name="connsiteX0" fmla="*/ 9642 w 10080"/>
                <a:gd name="connsiteY0" fmla="*/ 685 h 10204"/>
                <a:gd name="connsiteX1" fmla="*/ 5196 w 10080"/>
                <a:gd name="connsiteY1" fmla="*/ 354 h 10204"/>
                <a:gd name="connsiteX2" fmla="*/ 578 w 10080"/>
                <a:gd name="connsiteY2" fmla="*/ 802 h 10204"/>
                <a:gd name="connsiteX3" fmla="*/ 604 w 10080"/>
                <a:gd name="connsiteY3" fmla="*/ 9694 h 10204"/>
                <a:gd name="connsiteX4" fmla="*/ 5212 w 10080"/>
                <a:gd name="connsiteY4" fmla="*/ 10036 h 10204"/>
                <a:gd name="connsiteX5" fmla="*/ 9700 w 10080"/>
                <a:gd name="connsiteY5" fmla="*/ 9470 h 10204"/>
                <a:gd name="connsiteX6" fmla="*/ 9642 w 10080"/>
                <a:gd name="connsiteY6" fmla="*/ 685 h 10204"/>
                <a:gd name="connsiteX0" fmla="*/ 9642 w 10204"/>
                <a:gd name="connsiteY0" fmla="*/ 772 h 10409"/>
                <a:gd name="connsiteX1" fmla="*/ 5196 w 10204"/>
                <a:gd name="connsiteY1" fmla="*/ 441 h 10409"/>
                <a:gd name="connsiteX2" fmla="*/ 578 w 10204"/>
                <a:gd name="connsiteY2" fmla="*/ 889 h 10409"/>
                <a:gd name="connsiteX3" fmla="*/ 604 w 10204"/>
                <a:gd name="connsiteY3" fmla="*/ 9781 h 10409"/>
                <a:gd name="connsiteX4" fmla="*/ 5212 w 10204"/>
                <a:gd name="connsiteY4" fmla="*/ 10123 h 10409"/>
                <a:gd name="connsiteX5" fmla="*/ 9651 w 10204"/>
                <a:gd name="connsiteY5" fmla="*/ 9758 h 10409"/>
                <a:gd name="connsiteX6" fmla="*/ 9642 w 10204"/>
                <a:gd name="connsiteY6" fmla="*/ 772 h 10409"/>
                <a:gd name="connsiteX0" fmla="*/ 9642 w 10230"/>
                <a:gd name="connsiteY0" fmla="*/ 772 h 10250"/>
                <a:gd name="connsiteX1" fmla="*/ 5196 w 10230"/>
                <a:gd name="connsiteY1" fmla="*/ 441 h 10250"/>
                <a:gd name="connsiteX2" fmla="*/ 578 w 10230"/>
                <a:gd name="connsiteY2" fmla="*/ 889 h 10250"/>
                <a:gd name="connsiteX3" fmla="*/ 604 w 10230"/>
                <a:gd name="connsiteY3" fmla="*/ 9781 h 10250"/>
                <a:gd name="connsiteX4" fmla="*/ 5212 w 10230"/>
                <a:gd name="connsiteY4" fmla="*/ 10123 h 10250"/>
                <a:gd name="connsiteX5" fmla="*/ 9651 w 10230"/>
                <a:gd name="connsiteY5" fmla="*/ 9758 h 10250"/>
                <a:gd name="connsiteX6" fmla="*/ 9642 w 10230"/>
                <a:gd name="connsiteY6" fmla="*/ 772 h 10250"/>
                <a:gd name="connsiteX0" fmla="*/ 9642 w 10133"/>
                <a:gd name="connsiteY0" fmla="*/ 772 h 10250"/>
                <a:gd name="connsiteX1" fmla="*/ 5196 w 10133"/>
                <a:gd name="connsiteY1" fmla="*/ 441 h 10250"/>
                <a:gd name="connsiteX2" fmla="*/ 578 w 10133"/>
                <a:gd name="connsiteY2" fmla="*/ 889 h 10250"/>
                <a:gd name="connsiteX3" fmla="*/ 604 w 10133"/>
                <a:gd name="connsiteY3" fmla="*/ 9781 h 10250"/>
                <a:gd name="connsiteX4" fmla="*/ 5212 w 10133"/>
                <a:gd name="connsiteY4" fmla="*/ 10123 h 10250"/>
                <a:gd name="connsiteX5" fmla="*/ 9651 w 10133"/>
                <a:gd name="connsiteY5" fmla="*/ 9758 h 10250"/>
                <a:gd name="connsiteX6" fmla="*/ 9642 w 10133"/>
                <a:gd name="connsiteY6" fmla="*/ 772 h 10250"/>
                <a:gd name="connsiteX0" fmla="*/ 9642 w 10150"/>
                <a:gd name="connsiteY0" fmla="*/ 779 h 10263"/>
                <a:gd name="connsiteX1" fmla="*/ 5196 w 10150"/>
                <a:gd name="connsiteY1" fmla="*/ 448 h 10263"/>
                <a:gd name="connsiteX2" fmla="*/ 578 w 10150"/>
                <a:gd name="connsiteY2" fmla="*/ 896 h 10263"/>
                <a:gd name="connsiteX3" fmla="*/ 604 w 10150"/>
                <a:gd name="connsiteY3" fmla="*/ 9788 h 10263"/>
                <a:gd name="connsiteX4" fmla="*/ 5212 w 10150"/>
                <a:gd name="connsiteY4" fmla="*/ 10130 h 10263"/>
                <a:gd name="connsiteX5" fmla="*/ 9684 w 10150"/>
                <a:gd name="connsiteY5" fmla="*/ 9865 h 10263"/>
                <a:gd name="connsiteX6" fmla="*/ 9642 w 10150"/>
                <a:gd name="connsiteY6" fmla="*/ 779 h 10263"/>
                <a:gd name="connsiteX0" fmla="*/ 9642 w 10204"/>
                <a:gd name="connsiteY0" fmla="*/ 779 h 10257"/>
                <a:gd name="connsiteX1" fmla="*/ 5196 w 10204"/>
                <a:gd name="connsiteY1" fmla="*/ 448 h 10257"/>
                <a:gd name="connsiteX2" fmla="*/ 578 w 10204"/>
                <a:gd name="connsiteY2" fmla="*/ 896 h 10257"/>
                <a:gd name="connsiteX3" fmla="*/ 604 w 10204"/>
                <a:gd name="connsiteY3" fmla="*/ 9788 h 10257"/>
                <a:gd name="connsiteX4" fmla="*/ 5212 w 10204"/>
                <a:gd name="connsiteY4" fmla="*/ 10130 h 10257"/>
                <a:gd name="connsiteX5" fmla="*/ 9684 w 10204"/>
                <a:gd name="connsiteY5" fmla="*/ 9865 h 10257"/>
                <a:gd name="connsiteX6" fmla="*/ 9642 w 10204"/>
                <a:gd name="connsiteY6" fmla="*/ 779 h 10257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23"/>
                <a:gd name="connsiteY0" fmla="*/ 686 h 10164"/>
                <a:gd name="connsiteX1" fmla="*/ 5196 w 10223"/>
                <a:gd name="connsiteY1" fmla="*/ 355 h 10164"/>
                <a:gd name="connsiteX2" fmla="*/ 578 w 10223"/>
                <a:gd name="connsiteY2" fmla="*/ 803 h 10164"/>
                <a:gd name="connsiteX3" fmla="*/ 604 w 10223"/>
                <a:gd name="connsiteY3" fmla="*/ 9695 h 10164"/>
                <a:gd name="connsiteX4" fmla="*/ 5212 w 10223"/>
                <a:gd name="connsiteY4" fmla="*/ 10037 h 10164"/>
                <a:gd name="connsiteX5" fmla="*/ 9684 w 10223"/>
                <a:gd name="connsiteY5" fmla="*/ 9772 h 10164"/>
                <a:gd name="connsiteX6" fmla="*/ 10111 w 10223"/>
                <a:gd name="connsiteY6" fmla="*/ 5246 h 10164"/>
                <a:gd name="connsiteX7" fmla="*/ 9642 w 10223"/>
                <a:gd name="connsiteY7" fmla="*/ 686 h 10164"/>
                <a:gd name="connsiteX0" fmla="*/ 9642 w 10136"/>
                <a:gd name="connsiteY0" fmla="*/ 686 h 10164"/>
                <a:gd name="connsiteX1" fmla="*/ 5196 w 10136"/>
                <a:gd name="connsiteY1" fmla="*/ 355 h 10164"/>
                <a:gd name="connsiteX2" fmla="*/ 578 w 10136"/>
                <a:gd name="connsiteY2" fmla="*/ 803 h 10164"/>
                <a:gd name="connsiteX3" fmla="*/ 604 w 10136"/>
                <a:gd name="connsiteY3" fmla="*/ 9695 h 10164"/>
                <a:gd name="connsiteX4" fmla="*/ 5212 w 10136"/>
                <a:gd name="connsiteY4" fmla="*/ 10037 h 10164"/>
                <a:gd name="connsiteX5" fmla="*/ 9684 w 10136"/>
                <a:gd name="connsiteY5" fmla="*/ 9772 h 10164"/>
                <a:gd name="connsiteX6" fmla="*/ 10111 w 10136"/>
                <a:gd name="connsiteY6" fmla="*/ 5246 h 10164"/>
                <a:gd name="connsiteX7" fmla="*/ 9642 w 10136"/>
                <a:gd name="connsiteY7" fmla="*/ 686 h 10164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182"/>
                <a:gd name="connsiteY0" fmla="*/ 686 h 10202"/>
                <a:gd name="connsiteX1" fmla="*/ 5196 w 10182"/>
                <a:gd name="connsiteY1" fmla="*/ 355 h 10202"/>
                <a:gd name="connsiteX2" fmla="*/ 578 w 10182"/>
                <a:gd name="connsiteY2" fmla="*/ 803 h 10202"/>
                <a:gd name="connsiteX3" fmla="*/ 604 w 10182"/>
                <a:gd name="connsiteY3" fmla="*/ 9695 h 10202"/>
                <a:gd name="connsiteX4" fmla="*/ 5212 w 10182"/>
                <a:gd name="connsiteY4" fmla="*/ 10037 h 10202"/>
                <a:gd name="connsiteX5" fmla="*/ 9684 w 10182"/>
                <a:gd name="connsiteY5" fmla="*/ 9772 h 10202"/>
                <a:gd name="connsiteX6" fmla="*/ 10160 w 10182"/>
                <a:gd name="connsiteY6" fmla="*/ 5271 h 10202"/>
                <a:gd name="connsiteX7" fmla="*/ 9642 w 10182"/>
                <a:gd name="connsiteY7" fmla="*/ 686 h 10202"/>
                <a:gd name="connsiteX0" fmla="*/ 9642 w 10190"/>
                <a:gd name="connsiteY0" fmla="*/ 686 h 10164"/>
                <a:gd name="connsiteX1" fmla="*/ 5196 w 10190"/>
                <a:gd name="connsiteY1" fmla="*/ 355 h 10164"/>
                <a:gd name="connsiteX2" fmla="*/ 578 w 10190"/>
                <a:gd name="connsiteY2" fmla="*/ 803 h 10164"/>
                <a:gd name="connsiteX3" fmla="*/ 604 w 10190"/>
                <a:gd name="connsiteY3" fmla="*/ 9695 h 10164"/>
                <a:gd name="connsiteX4" fmla="*/ 5212 w 10190"/>
                <a:gd name="connsiteY4" fmla="*/ 10037 h 10164"/>
                <a:gd name="connsiteX5" fmla="*/ 9684 w 10190"/>
                <a:gd name="connsiteY5" fmla="*/ 9772 h 10164"/>
                <a:gd name="connsiteX6" fmla="*/ 10160 w 10190"/>
                <a:gd name="connsiteY6" fmla="*/ 5271 h 10164"/>
                <a:gd name="connsiteX7" fmla="*/ 9642 w 10190"/>
                <a:gd name="connsiteY7" fmla="*/ 686 h 10164"/>
                <a:gd name="connsiteX0" fmla="*/ 9642 w 10161"/>
                <a:gd name="connsiteY0" fmla="*/ 686 h 10164"/>
                <a:gd name="connsiteX1" fmla="*/ 5196 w 10161"/>
                <a:gd name="connsiteY1" fmla="*/ 355 h 10164"/>
                <a:gd name="connsiteX2" fmla="*/ 578 w 10161"/>
                <a:gd name="connsiteY2" fmla="*/ 803 h 10164"/>
                <a:gd name="connsiteX3" fmla="*/ 604 w 10161"/>
                <a:gd name="connsiteY3" fmla="*/ 9695 h 10164"/>
                <a:gd name="connsiteX4" fmla="*/ 5212 w 10161"/>
                <a:gd name="connsiteY4" fmla="*/ 10037 h 10164"/>
                <a:gd name="connsiteX5" fmla="*/ 9684 w 10161"/>
                <a:gd name="connsiteY5" fmla="*/ 9772 h 10164"/>
                <a:gd name="connsiteX6" fmla="*/ 10160 w 10161"/>
                <a:gd name="connsiteY6" fmla="*/ 5271 h 10164"/>
                <a:gd name="connsiteX7" fmla="*/ 9642 w 10161"/>
                <a:gd name="connsiteY7" fmla="*/ 686 h 10164"/>
                <a:gd name="connsiteX0" fmla="*/ 9625 w 10144"/>
                <a:gd name="connsiteY0" fmla="*/ 684 h 10149"/>
                <a:gd name="connsiteX1" fmla="*/ 5179 w 10144"/>
                <a:gd name="connsiteY1" fmla="*/ 353 h 10149"/>
                <a:gd name="connsiteX2" fmla="*/ 561 w 10144"/>
                <a:gd name="connsiteY2" fmla="*/ 801 h 10149"/>
                <a:gd name="connsiteX3" fmla="*/ 620 w 10144"/>
                <a:gd name="connsiteY3" fmla="*/ 9668 h 10149"/>
                <a:gd name="connsiteX4" fmla="*/ 5195 w 10144"/>
                <a:gd name="connsiteY4" fmla="*/ 10035 h 10149"/>
                <a:gd name="connsiteX5" fmla="*/ 9667 w 10144"/>
                <a:gd name="connsiteY5" fmla="*/ 9770 h 10149"/>
                <a:gd name="connsiteX6" fmla="*/ 10143 w 10144"/>
                <a:gd name="connsiteY6" fmla="*/ 5269 h 10149"/>
                <a:gd name="connsiteX7" fmla="*/ 9625 w 10144"/>
                <a:gd name="connsiteY7" fmla="*/ 684 h 10149"/>
                <a:gd name="connsiteX0" fmla="*/ 9625 w 10144"/>
                <a:gd name="connsiteY0" fmla="*/ 684 h 10122"/>
                <a:gd name="connsiteX1" fmla="*/ 5179 w 10144"/>
                <a:gd name="connsiteY1" fmla="*/ 353 h 10122"/>
                <a:gd name="connsiteX2" fmla="*/ 561 w 10144"/>
                <a:gd name="connsiteY2" fmla="*/ 801 h 10122"/>
                <a:gd name="connsiteX3" fmla="*/ 620 w 10144"/>
                <a:gd name="connsiteY3" fmla="*/ 9668 h 10122"/>
                <a:gd name="connsiteX4" fmla="*/ 5195 w 10144"/>
                <a:gd name="connsiteY4" fmla="*/ 10035 h 10122"/>
                <a:gd name="connsiteX5" fmla="*/ 9667 w 10144"/>
                <a:gd name="connsiteY5" fmla="*/ 9770 h 10122"/>
                <a:gd name="connsiteX6" fmla="*/ 10143 w 10144"/>
                <a:gd name="connsiteY6" fmla="*/ 5269 h 10122"/>
                <a:gd name="connsiteX7" fmla="*/ 9625 w 10144"/>
                <a:gd name="connsiteY7" fmla="*/ 684 h 10122"/>
                <a:gd name="connsiteX0" fmla="*/ 9601 w 10120"/>
                <a:gd name="connsiteY0" fmla="*/ 684 h 10446"/>
                <a:gd name="connsiteX1" fmla="*/ 5155 w 10120"/>
                <a:gd name="connsiteY1" fmla="*/ 353 h 10446"/>
                <a:gd name="connsiteX2" fmla="*/ 553 w 10120"/>
                <a:gd name="connsiteY2" fmla="*/ 801 h 10446"/>
                <a:gd name="connsiteX3" fmla="*/ 596 w 10120"/>
                <a:gd name="connsiteY3" fmla="*/ 9668 h 10446"/>
                <a:gd name="connsiteX4" fmla="*/ 5171 w 10120"/>
                <a:gd name="connsiteY4" fmla="*/ 10035 h 10446"/>
                <a:gd name="connsiteX5" fmla="*/ 9643 w 10120"/>
                <a:gd name="connsiteY5" fmla="*/ 9770 h 10446"/>
                <a:gd name="connsiteX6" fmla="*/ 10119 w 10120"/>
                <a:gd name="connsiteY6" fmla="*/ 5269 h 10446"/>
                <a:gd name="connsiteX7" fmla="*/ 9601 w 10120"/>
                <a:gd name="connsiteY7" fmla="*/ 684 h 10446"/>
                <a:gd name="connsiteX0" fmla="*/ 9599 w 10118"/>
                <a:gd name="connsiteY0" fmla="*/ 430 h 9905"/>
                <a:gd name="connsiteX1" fmla="*/ 5153 w 10118"/>
                <a:gd name="connsiteY1" fmla="*/ 99 h 9905"/>
                <a:gd name="connsiteX2" fmla="*/ 551 w 10118"/>
                <a:gd name="connsiteY2" fmla="*/ 547 h 9905"/>
                <a:gd name="connsiteX3" fmla="*/ 89 w 10118"/>
                <a:gd name="connsiteY3" fmla="*/ 4589 h 9905"/>
                <a:gd name="connsiteX4" fmla="*/ 594 w 10118"/>
                <a:gd name="connsiteY4" fmla="*/ 9414 h 9905"/>
                <a:gd name="connsiteX5" fmla="*/ 5169 w 10118"/>
                <a:gd name="connsiteY5" fmla="*/ 9781 h 9905"/>
                <a:gd name="connsiteX6" fmla="*/ 9641 w 10118"/>
                <a:gd name="connsiteY6" fmla="*/ 9516 h 9905"/>
                <a:gd name="connsiteX7" fmla="*/ 10117 w 10118"/>
                <a:gd name="connsiteY7" fmla="*/ 5015 h 9905"/>
                <a:gd name="connsiteX8" fmla="*/ 9599 w 10118"/>
                <a:gd name="connsiteY8" fmla="*/ 430 h 9905"/>
                <a:gd name="connsiteX0" fmla="*/ 9464 w 9977"/>
                <a:gd name="connsiteY0" fmla="*/ 434 h 10000"/>
                <a:gd name="connsiteX1" fmla="*/ 5070 w 9977"/>
                <a:gd name="connsiteY1" fmla="*/ 100 h 10000"/>
                <a:gd name="connsiteX2" fmla="*/ 522 w 9977"/>
                <a:gd name="connsiteY2" fmla="*/ 552 h 10000"/>
                <a:gd name="connsiteX3" fmla="*/ 65 w 9977"/>
                <a:gd name="connsiteY3" fmla="*/ 4633 h 10000"/>
                <a:gd name="connsiteX4" fmla="*/ 564 w 9977"/>
                <a:gd name="connsiteY4" fmla="*/ 9504 h 10000"/>
                <a:gd name="connsiteX5" fmla="*/ 5086 w 9977"/>
                <a:gd name="connsiteY5" fmla="*/ 9875 h 10000"/>
                <a:gd name="connsiteX6" fmla="*/ 9506 w 9977"/>
                <a:gd name="connsiteY6" fmla="*/ 9607 h 10000"/>
                <a:gd name="connsiteX7" fmla="*/ 9976 w 9977"/>
                <a:gd name="connsiteY7" fmla="*/ 5063 h 10000"/>
                <a:gd name="connsiteX8" fmla="*/ 9464 w 9977"/>
                <a:gd name="connsiteY8" fmla="*/ 434 h 10000"/>
                <a:gd name="connsiteX0" fmla="*/ 9486 w 10000"/>
                <a:gd name="connsiteY0" fmla="*/ 436 h 10002"/>
                <a:gd name="connsiteX1" fmla="*/ 5082 w 10000"/>
                <a:gd name="connsiteY1" fmla="*/ 102 h 10002"/>
                <a:gd name="connsiteX2" fmla="*/ 572 w 10000"/>
                <a:gd name="connsiteY2" fmla="*/ 377 h 10002"/>
                <a:gd name="connsiteX3" fmla="*/ 65 w 10000"/>
                <a:gd name="connsiteY3" fmla="*/ 4635 h 10002"/>
                <a:gd name="connsiteX4" fmla="*/ 565 w 10000"/>
                <a:gd name="connsiteY4" fmla="*/ 9506 h 10002"/>
                <a:gd name="connsiteX5" fmla="*/ 5098 w 10000"/>
                <a:gd name="connsiteY5" fmla="*/ 9877 h 10002"/>
                <a:gd name="connsiteX6" fmla="*/ 9528 w 10000"/>
                <a:gd name="connsiteY6" fmla="*/ 9609 h 10002"/>
                <a:gd name="connsiteX7" fmla="*/ 9999 w 10000"/>
                <a:gd name="connsiteY7" fmla="*/ 5065 h 10002"/>
                <a:gd name="connsiteX8" fmla="*/ 9486 w 10000"/>
                <a:gd name="connsiteY8" fmla="*/ 436 h 10002"/>
                <a:gd name="connsiteX0" fmla="*/ 9422 w 9936"/>
                <a:gd name="connsiteY0" fmla="*/ 436 h 9996"/>
                <a:gd name="connsiteX1" fmla="*/ 5018 w 9936"/>
                <a:gd name="connsiteY1" fmla="*/ 102 h 9996"/>
                <a:gd name="connsiteX2" fmla="*/ 508 w 9936"/>
                <a:gd name="connsiteY2" fmla="*/ 377 h 9996"/>
                <a:gd name="connsiteX3" fmla="*/ 1 w 9936"/>
                <a:gd name="connsiteY3" fmla="*/ 4635 h 9996"/>
                <a:gd name="connsiteX4" fmla="*/ 501 w 9936"/>
                <a:gd name="connsiteY4" fmla="*/ 9506 h 9996"/>
                <a:gd name="connsiteX5" fmla="*/ 5034 w 9936"/>
                <a:gd name="connsiteY5" fmla="*/ 9877 h 9996"/>
                <a:gd name="connsiteX6" fmla="*/ 9464 w 9936"/>
                <a:gd name="connsiteY6" fmla="*/ 9609 h 9996"/>
                <a:gd name="connsiteX7" fmla="*/ 9935 w 9936"/>
                <a:gd name="connsiteY7" fmla="*/ 5065 h 9996"/>
                <a:gd name="connsiteX8" fmla="*/ 9422 w 9936"/>
                <a:gd name="connsiteY8" fmla="*/ 436 h 9996"/>
                <a:gd name="connsiteX0" fmla="*/ 9483 w 9971"/>
                <a:gd name="connsiteY0" fmla="*/ 436 h 10000"/>
                <a:gd name="connsiteX1" fmla="*/ 5050 w 9971"/>
                <a:gd name="connsiteY1" fmla="*/ 102 h 10000"/>
                <a:gd name="connsiteX2" fmla="*/ 511 w 9971"/>
                <a:gd name="connsiteY2" fmla="*/ 377 h 10000"/>
                <a:gd name="connsiteX3" fmla="*/ 1 w 9971"/>
                <a:gd name="connsiteY3" fmla="*/ 4637 h 10000"/>
                <a:gd name="connsiteX4" fmla="*/ 504 w 9971"/>
                <a:gd name="connsiteY4" fmla="*/ 9510 h 10000"/>
                <a:gd name="connsiteX5" fmla="*/ 5066 w 9971"/>
                <a:gd name="connsiteY5" fmla="*/ 9881 h 10000"/>
                <a:gd name="connsiteX6" fmla="*/ 9525 w 9971"/>
                <a:gd name="connsiteY6" fmla="*/ 9613 h 10000"/>
                <a:gd name="connsiteX7" fmla="*/ 9968 w 9971"/>
                <a:gd name="connsiteY7" fmla="*/ 5067 h 10000"/>
                <a:gd name="connsiteX8" fmla="*/ 9483 w 9971"/>
                <a:gd name="connsiteY8" fmla="*/ 436 h 10000"/>
                <a:gd name="connsiteX0" fmla="*/ 9511 w 9999"/>
                <a:gd name="connsiteY0" fmla="*/ 436 h 10012"/>
                <a:gd name="connsiteX1" fmla="*/ 5065 w 9999"/>
                <a:gd name="connsiteY1" fmla="*/ 102 h 10012"/>
                <a:gd name="connsiteX2" fmla="*/ 512 w 9999"/>
                <a:gd name="connsiteY2" fmla="*/ 377 h 10012"/>
                <a:gd name="connsiteX3" fmla="*/ 1 w 9999"/>
                <a:gd name="connsiteY3" fmla="*/ 4637 h 10012"/>
                <a:gd name="connsiteX4" fmla="*/ 505 w 9999"/>
                <a:gd name="connsiteY4" fmla="*/ 9510 h 10012"/>
                <a:gd name="connsiteX5" fmla="*/ 5081 w 9999"/>
                <a:gd name="connsiteY5" fmla="*/ 9881 h 10012"/>
                <a:gd name="connsiteX6" fmla="*/ 9522 w 9999"/>
                <a:gd name="connsiteY6" fmla="*/ 9637 h 10012"/>
                <a:gd name="connsiteX7" fmla="*/ 9997 w 9999"/>
                <a:gd name="connsiteY7" fmla="*/ 5067 h 10012"/>
                <a:gd name="connsiteX8" fmla="*/ 9511 w 9999"/>
                <a:gd name="connsiteY8" fmla="*/ 436 h 10012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77 w 10068"/>
                <a:gd name="connsiteY0" fmla="*/ 435 h 9994"/>
                <a:gd name="connsiteX1" fmla="*/ 5131 w 10068"/>
                <a:gd name="connsiteY1" fmla="*/ 102 h 9994"/>
                <a:gd name="connsiteX2" fmla="*/ 577 w 10068"/>
                <a:gd name="connsiteY2" fmla="*/ 377 h 9994"/>
                <a:gd name="connsiteX3" fmla="*/ 66 w 10068"/>
                <a:gd name="connsiteY3" fmla="*/ 4631 h 9994"/>
                <a:gd name="connsiteX4" fmla="*/ 570 w 10068"/>
                <a:gd name="connsiteY4" fmla="*/ 9499 h 9994"/>
                <a:gd name="connsiteX5" fmla="*/ 5162 w 10068"/>
                <a:gd name="connsiteY5" fmla="*/ 9845 h 9994"/>
                <a:gd name="connsiteX6" fmla="*/ 9588 w 10068"/>
                <a:gd name="connsiteY6" fmla="*/ 9625 h 9994"/>
                <a:gd name="connsiteX7" fmla="*/ 10063 w 10068"/>
                <a:gd name="connsiteY7" fmla="*/ 5061 h 9994"/>
                <a:gd name="connsiteX8" fmla="*/ 9577 w 10068"/>
                <a:gd name="connsiteY8" fmla="*/ 435 h 9994"/>
                <a:gd name="connsiteX0" fmla="*/ 9447 w 9935"/>
                <a:gd name="connsiteY0" fmla="*/ 435 h 10084"/>
                <a:gd name="connsiteX1" fmla="*/ 5031 w 9935"/>
                <a:gd name="connsiteY1" fmla="*/ 102 h 10084"/>
                <a:gd name="connsiteX2" fmla="*/ 508 w 9935"/>
                <a:gd name="connsiteY2" fmla="*/ 377 h 10084"/>
                <a:gd name="connsiteX3" fmla="*/ 1 w 9935"/>
                <a:gd name="connsiteY3" fmla="*/ 4634 h 10084"/>
                <a:gd name="connsiteX4" fmla="*/ 501 w 9935"/>
                <a:gd name="connsiteY4" fmla="*/ 9505 h 10084"/>
                <a:gd name="connsiteX5" fmla="*/ 5062 w 9935"/>
                <a:gd name="connsiteY5" fmla="*/ 9851 h 10084"/>
                <a:gd name="connsiteX6" fmla="*/ 9458 w 9935"/>
                <a:gd name="connsiteY6" fmla="*/ 9631 h 10084"/>
                <a:gd name="connsiteX7" fmla="*/ 9930 w 9935"/>
                <a:gd name="connsiteY7" fmla="*/ 5064 h 10084"/>
                <a:gd name="connsiteX8" fmla="*/ 9447 w 9935"/>
                <a:gd name="connsiteY8" fmla="*/ 435 h 10084"/>
                <a:gd name="connsiteX0" fmla="*/ 9509 w 10000"/>
                <a:gd name="connsiteY0" fmla="*/ 431 h 10000"/>
                <a:gd name="connsiteX1" fmla="*/ 5064 w 10000"/>
                <a:gd name="connsiteY1" fmla="*/ 101 h 10000"/>
                <a:gd name="connsiteX2" fmla="*/ 511 w 10000"/>
                <a:gd name="connsiteY2" fmla="*/ 374 h 10000"/>
                <a:gd name="connsiteX3" fmla="*/ 1 w 10000"/>
                <a:gd name="connsiteY3" fmla="*/ 4595 h 10000"/>
                <a:gd name="connsiteX4" fmla="*/ 504 w 10000"/>
                <a:gd name="connsiteY4" fmla="*/ 9426 h 10000"/>
                <a:gd name="connsiteX5" fmla="*/ 5095 w 10000"/>
                <a:gd name="connsiteY5" fmla="*/ 9769 h 10000"/>
                <a:gd name="connsiteX6" fmla="*/ 9520 w 10000"/>
                <a:gd name="connsiteY6" fmla="*/ 9551 h 10000"/>
                <a:gd name="connsiteX7" fmla="*/ 9995 w 10000"/>
                <a:gd name="connsiteY7" fmla="*/ 5022 h 10000"/>
                <a:gd name="connsiteX8" fmla="*/ 9509 w 10000"/>
                <a:gd name="connsiteY8" fmla="*/ 431 h 10000"/>
                <a:gd name="connsiteX0" fmla="*/ 9509 w 10000"/>
                <a:gd name="connsiteY0" fmla="*/ 431 h 9855"/>
                <a:gd name="connsiteX1" fmla="*/ 5064 w 10000"/>
                <a:gd name="connsiteY1" fmla="*/ 101 h 9855"/>
                <a:gd name="connsiteX2" fmla="*/ 511 w 10000"/>
                <a:gd name="connsiteY2" fmla="*/ 374 h 9855"/>
                <a:gd name="connsiteX3" fmla="*/ 1 w 10000"/>
                <a:gd name="connsiteY3" fmla="*/ 4595 h 9855"/>
                <a:gd name="connsiteX4" fmla="*/ 504 w 10000"/>
                <a:gd name="connsiteY4" fmla="*/ 9426 h 9855"/>
                <a:gd name="connsiteX5" fmla="*/ 5095 w 10000"/>
                <a:gd name="connsiteY5" fmla="*/ 9769 h 9855"/>
                <a:gd name="connsiteX6" fmla="*/ 9520 w 10000"/>
                <a:gd name="connsiteY6" fmla="*/ 9551 h 9855"/>
                <a:gd name="connsiteX7" fmla="*/ 9995 w 10000"/>
                <a:gd name="connsiteY7" fmla="*/ 5022 h 9855"/>
                <a:gd name="connsiteX8" fmla="*/ 9509 w 10000"/>
                <a:gd name="connsiteY8" fmla="*/ 431 h 9855"/>
                <a:gd name="connsiteX0" fmla="*/ 9509 w 10000"/>
                <a:gd name="connsiteY0" fmla="*/ 437 h 10097"/>
                <a:gd name="connsiteX1" fmla="*/ 5064 w 10000"/>
                <a:gd name="connsiteY1" fmla="*/ 102 h 10097"/>
                <a:gd name="connsiteX2" fmla="*/ 511 w 10000"/>
                <a:gd name="connsiteY2" fmla="*/ 380 h 10097"/>
                <a:gd name="connsiteX3" fmla="*/ 1 w 10000"/>
                <a:gd name="connsiteY3" fmla="*/ 4663 h 10097"/>
                <a:gd name="connsiteX4" fmla="*/ 504 w 10000"/>
                <a:gd name="connsiteY4" fmla="*/ 9565 h 10097"/>
                <a:gd name="connsiteX5" fmla="*/ 5095 w 10000"/>
                <a:gd name="connsiteY5" fmla="*/ 9913 h 10097"/>
                <a:gd name="connsiteX6" fmla="*/ 9520 w 10000"/>
                <a:gd name="connsiteY6" fmla="*/ 9692 h 10097"/>
                <a:gd name="connsiteX7" fmla="*/ 9995 w 10000"/>
                <a:gd name="connsiteY7" fmla="*/ 5096 h 10097"/>
                <a:gd name="connsiteX8" fmla="*/ 9509 w 10000"/>
                <a:gd name="connsiteY8" fmla="*/ 437 h 10097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84 h 10099"/>
                <a:gd name="connsiteX1" fmla="*/ 5073 w 10009"/>
                <a:gd name="connsiteY1" fmla="*/ 149 h 10099"/>
                <a:gd name="connsiteX2" fmla="*/ 520 w 10009"/>
                <a:gd name="connsiteY2" fmla="*/ 355 h 10099"/>
                <a:gd name="connsiteX3" fmla="*/ 10 w 10009"/>
                <a:gd name="connsiteY3" fmla="*/ 4710 h 10099"/>
                <a:gd name="connsiteX4" fmla="*/ 391 w 10009"/>
                <a:gd name="connsiteY4" fmla="*/ 9540 h 10099"/>
                <a:gd name="connsiteX5" fmla="*/ 5104 w 10009"/>
                <a:gd name="connsiteY5" fmla="*/ 9960 h 10099"/>
                <a:gd name="connsiteX6" fmla="*/ 9529 w 10009"/>
                <a:gd name="connsiteY6" fmla="*/ 9739 h 10099"/>
                <a:gd name="connsiteX7" fmla="*/ 10004 w 10009"/>
                <a:gd name="connsiteY7" fmla="*/ 5143 h 10099"/>
                <a:gd name="connsiteX8" fmla="*/ 9518 w 10009"/>
                <a:gd name="connsiteY8" fmla="*/ 484 h 10099"/>
                <a:gd name="connsiteX0" fmla="*/ 9518 w 10009"/>
                <a:gd name="connsiteY0" fmla="*/ 436 h 10051"/>
                <a:gd name="connsiteX1" fmla="*/ 5073 w 10009"/>
                <a:gd name="connsiteY1" fmla="*/ 101 h 10051"/>
                <a:gd name="connsiteX2" fmla="*/ 520 w 10009"/>
                <a:gd name="connsiteY2" fmla="*/ 307 h 10051"/>
                <a:gd name="connsiteX3" fmla="*/ 10 w 10009"/>
                <a:gd name="connsiteY3" fmla="*/ 4662 h 10051"/>
                <a:gd name="connsiteX4" fmla="*/ 391 w 10009"/>
                <a:gd name="connsiteY4" fmla="*/ 9492 h 10051"/>
                <a:gd name="connsiteX5" fmla="*/ 5104 w 10009"/>
                <a:gd name="connsiteY5" fmla="*/ 9912 h 10051"/>
                <a:gd name="connsiteX6" fmla="*/ 9529 w 10009"/>
                <a:gd name="connsiteY6" fmla="*/ 9691 h 10051"/>
                <a:gd name="connsiteX7" fmla="*/ 10004 w 10009"/>
                <a:gd name="connsiteY7" fmla="*/ 5095 h 10051"/>
                <a:gd name="connsiteX8" fmla="*/ 9518 w 10009"/>
                <a:gd name="connsiteY8" fmla="*/ 436 h 10051"/>
                <a:gd name="connsiteX0" fmla="*/ 9518 w 10009"/>
                <a:gd name="connsiteY0" fmla="*/ 541 h 10156"/>
                <a:gd name="connsiteX1" fmla="*/ 5056 w 10009"/>
                <a:gd name="connsiteY1" fmla="*/ 7 h 10156"/>
                <a:gd name="connsiteX2" fmla="*/ 520 w 10009"/>
                <a:gd name="connsiteY2" fmla="*/ 412 h 10156"/>
                <a:gd name="connsiteX3" fmla="*/ 10 w 10009"/>
                <a:gd name="connsiteY3" fmla="*/ 4767 h 10156"/>
                <a:gd name="connsiteX4" fmla="*/ 391 w 10009"/>
                <a:gd name="connsiteY4" fmla="*/ 9597 h 10156"/>
                <a:gd name="connsiteX5" fmla="*/ 5104 w 10009"/>
                <a:gd name="connsiteY5" fmla="*/ 10017 h 10156"/>
                <a:gd name="connsiteX6" fmla="*/ 9529 w 10009"/>
                <a:gd name="connsiteY6" fmla="*/ 9796 h 10156"/>
                <a:gd name="connsiteX7" fmla="*/ 10004 w 10009"/>
                <a:gd name="connsiteY7" fmla="*/ 5200 h 10156"/>
                <a:gd name="connsiteX8" fmla="*/ 9518 w 10009"/>
                <a:gd name="connsiteY8" fmla="*/ 541 h 10156"/>
                <a:gd name="connsiteX0" fmla="*/ 9535 w 10009"/>
                <a:gd name="connsiteY0" fmla="*/ 506 h 10178"/>
                <a:gd name="connsiteX1" fmla="*/ 5056 w 10009"/>
                <a:gd name="connsiteY1" fmla="*/ 29 h 10178"/>
                <a:gd name="connsiteX2" fmla="*/ 520 w 10009"/>
                <a:gd name="connsiteY2" fmla="*/ 434 h 10178"/>
                <a:gd name="connsiteX3" fmla="*/ 10 w 10009"/>
                <a:gd name="connsiteY3" fmla="*/ 4789 h 10178"/>
                <a:gd name="connsiteX4" fmla="*/ 391 w 10009"/>
                <a:gd name="connsiteY4" fmla="*/ 9619 h 10178"/>
                <a:gd name="connsiteX5" fmla="*/ 5104 w 10009"/>
                <a:gd name="connsiteY5" fmla="*/ 10039 h 10178"/>
                <a:gd name="connsiteX6" fmla="*/ 9529 w 10009"/>
                <a:gd name="connsiteY6" fmla="*/ 9818 h 10178"/>
                <a:gd name="connsiteX7" fmla="*/ 10004 w 10009"/>
                <a:gd name="connsiteY7" fmla="*/ 5222 h 10178"/>
                <a:gd name="connsiteX8" fmla="*/ 9535 w 10009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46 w 10020"/>
                <a:gd name="connsiteY0" fmla="*/ 626 h 10298"/>
                <a:gd name="connsiteX1" fmla="*/ 5067 w 10020"/>
                <a:gd name="connsiteY1" fmla="*/ 149 h 10298"/>
                <a:gd name="connsiteX2" fmla="*/ 427 w 10020"/>
                <a:gd name="connsiteY2" fmla="*/ 355 h 10298"/>
                <a:gd name="connsiteX3" fmla="*/ 21 w 10020"/>
                <a:gd name="connsiteY3" fmla="*/ 4909 h 10298"/>
                <a:gd name="connsiteX4" fmla="*/ 402 w 10020"/>
                <a:gd name="connsiteY4" fmla="*/ 9739 h 10298"/>
                <a:gd name="connsiteX5" fmla="*/ 5115 w 10020"/>
                <a:gd name="connsiteY5" fmla="*/ 10159 h 10298"/>
                <a:gd name="connsiteX6" fmla="*/ 9540 w 10020"/>
                <a:gd name="connsiteY6" fmla="*/ 9938 h 10298"/>
                <a:gd name="connsiteX7" fmla="*/ 10015 w 10020"/>
                <a:gd name="connsiteY7" fmla="*/ 5342 h 10298"/>
                <a:gd name="connsiteX8" fmla="*/ 9546 w 10020"/>
                <a:gd name="connsiteY8" fmla="*/ 626 h 10298"/>
                <a:gd name="connsiteX0" fmla="*/ 9546 w 10020"/>
                <a:gd name="connsiteY0" fmla="*/ 600 h 10272"/>
                <a:gd name="connsiteX1" fmla="*/ 4876 w 10020"/>
                <a:gd name="connsiteY1" fmla="*/ 208 h 10272"/>
                <a:gd name="connsiteX2" fmla="*/ 427 w 10020"/>
                <a:gd name="connsiteY2" fmla="*/ 329 h 10272"/>
                <a:gd name="connsiteX3" fmla="*/ 21 w 10020"/>
                <a:gd name="connsiteY3" fmla="*/ 4883 h 10272"/>
                <a:gd name="connsiteX4" fmla="*/ 402 w 10020"/>
                <a:gd name="connsiteY4" fmla="*/ 9713 h 10272"/>
                <a:gd name="connsiteX5" fmla="*/ 5115 w 10020"/>
                <a:gd name="connsiteY5" fmla="*/ 10133 h 10272"/>
                <a:gd name="connsiteX6" fmla="*/ 9540 w 10020"/>
                <a:gd name="connsiteY6" fmla="*/ 9912 h 10272"/>
                <a:gd name="connsiteX7" fmla="*/ 10015 w 10020"/>
                <a:gd name="connsiteY7" fmla="*/ 5316 h 10272"/>
                <a:gd name="connsiteX8" fmla="*/ 9546 w 10020"/>
                <a:gd name="connsiteY8" fmla="*/ 600 h 10272"/>
                <a:gd name="connsiteX0" fmla="*/ 9546 w 10020"/>
                <a:gd name="connsiteY0" fmla="*/ 594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546 w 10020"/>
                <a:gd name="connsiteY8" fmla="*/ 594 h 10266"/>
                <a:gd name="connsiteX0" fmla="*/ 9477 w 10020"/>
                <a:gd name="connsiteY0" fmla="*/ 481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477 w 10020"/>
                <a:gd name="connsiteY8" fmla="*/ 481 h 10266"/>
                <a:gd name="connsiteX0" fmla="*/ 9477 w 10015"/>
                <a:gd name="connsiteY0" fmla="*/ 481 h 10282"/>
                <a:gd name="connsiteX1" fmla="*/ 4876 w 10015"/>
                <a:gd name="connsiteY1" fmla="*/ 202 h 10282"/>
                <a:gd name="connsiteX2" fmla="*/ 427 w 10015"/>
                <a:gd name="connsiteY2" fmla="*/ 323 h 10282"/>
                <a:gd name="connsiteX3" fmla="*/ 21 w 10015"/>
                <a:gd name="connsiteY3" fmla="*/ 4877 h 10282"/>
                <a:gd name="connsiteX4" fmla="*/ 402 w 10015"/>
                <a:gd name="connsiteY4" fmla="*/ 9707 h 10282"/>
                <a:gd name="connsiteX5" fmla="*/ 5115 w 10015"/>
                <a:gd name="connsiteY5" fmla="*/ 10127 h 10282"/>
                <a:gd name="connsiteX6" fmla="*/ 9436 w 10015"/>
                <a:gd name="connsiteY6" fmla="*/ 10076 h 10282"/>
                <a:gd name="connsiteX7" fmla="*/ 10015 w 10015"/>
                <a:gd name="connsiteY7" fmla="*/ 5310 h 10282"/>
                <a:gd name="connsiteX8" fmla="*/ 9477 w 10015"/>
                <a:gd name="connsiteY8" fmla="*/ 481 h 10282"/>
                <a:gd name="connsiteX0" fmla="*/ 9477 w 10031"/>
                <a:gd name="connsiteY0" fmla="*/ 481 h 10282"/>
                <a:gd name="connsiteX1" fmla="*/ 4876 w 10031"/>
                <a:gd name="connsiteY1" fmla="*/ 202 h 10282"/>
                <a:gd name="connsiteX2" fmla="*/ 427 w 10031"/>
                <a:gd name="connsiteY2" fmla="*/ 323 h 10282"/>
                <a:gd name="connsiteX3" fmla="*/ 21 w 10031"/>
                <a:gd name="connsiteY3" fmla="*/ 4877 h 10282"/>
                <a:gd name="connsiteX4" fmla="*/ 402 w 10031"/>
                <a:gd name="connsiteY4" fmla="*/ 9707 h 10282"/>
                <a:gd name="connsiteX5" fmla="*/ 5115 w 10031"/>
                <a:gd name="connsiteY5" fmla="*/ 10127 h 10282"/>
                <a:gd name="connsiteX6" fmla="*/ 9436 w 10031"/>
                <a:gd name="connsiteY6" fmla="*/ 10076 h 10282"/>
                <a:gd name="connsiteX7" fmla="*/ 10015 w 10031"/>
                <a:gd name="connsiteY7" fmla="*/ 5310 h 10282"/>
                <a:gd name="connsiteX8" fmla="*/ 9477 w 10031"/>
                <a:gd name="connsiteY8" fmla="*/ 481 h 10282"/>
                <a:gd name="connsiteX0" fmla="*/ 9486 w 10040"/>
                <a:gd name="connsiteY0" fmla="*/ 481 h 10390"/>
                <a:gd name="connsiteX1" fmla="*/ 4885 w 10040"/>
                <a:gd name="connsiteY1" fmla="*/ 202 h 10390"/>
                <a:gd name="connsiteX2" fmla="*/ 436 w 10040"/>
                <a:gd name="connsiteY2" fmla="*/ 323 h 10390"/>
                <a:gd name="connsiteX3" fmla="*/ 30 w 10040"/>
                <a:gd name="connsiteY3" fmla="*/ 4877 h 10390"/>
                <a:gd name="connsiteX4" fmla="*/ 324 w 10040"/>
                <a:gd name="connsiteY4" fmla="*/ 9906 h 10390"/>
                <a:gd name="connsiteX5" fmla="*/ 5124 w 10040"/>
                <a:gd name="connsiteY5" fmla="*/ 10127 h 10390"/>
                <a:gd name="connsiteX6" fmla="*/ 9445 w 10040"/>
                <a:gd name="connsiteY6" fmla="*/ 10076 h 10390"/>
                <a:gd name="connsiteX7" fmla="*/ 10024 w 10040"/>
                <a:gd name="connsiteY7" fmla="*/ 5310 h 10390"/>
                <a:gd name="connsiteX8" fmla="*/ 9486 w 10040"/>
                <a:gd name="connsiteY8" fmla="*/ 481 h 10390"/>
                <a:gd name="connsiteX0" fmla="*/ 9486 w 10040"/>
                <a:gd name="connsiteY0" fmla="*/ 481 h 10405"/>
                <a:gd name="connsiteX1" fmla="*/ 4885 w 10040"/>
                <a:gd name="connsiteY1" fmla="*/ 202 h 10405"/>
                <a:gd name="connsiteX2" fmla="*/ 436 w 10040"/>
                <a:gd name="connsiteY2" fmla="*/ 323 h 10405"/>
                <a:gd name="connsiteX3" fmla="*/ 30 w 10040"/>
                <a:gd name="connsiteY3" fmla="*/ 4877 h 10405"/>
                <a:gd name="connsiteX4" fmla="*/ 324 w 10040"/>
                <a:gd name="connsiteY4" fmla="*/ 9906 h 10405"/>
                <a:gd name="connsiteX5" fmla="*/ 5124 w 10040"/>
                <a:gd name="connsiteY5" fmla="*/ 10127 h 10405"/>
                <a:gd name="connsiteX6" fmla="*/ 9445 w 10040"/>
                <a:gd name="connsiteY6" fmla="*/ 10246 h 10405"/>
                <a:gd name="connsiteX7" fmla="*/ 10024 w 10040"/>
                <a:gd name="connsiteY7" fmla="*/ 5310 h 10405"/>
                <a:gd name="connsiteX8" fmla="*/ 9486 w 10040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86 w 10025"/>
                <a:gd name="connsiteY8" fmla="*/ 481 h 10322"/>
                <a:gd name="connsiteX0" fmla="*/ 9454 w 10025"/>
                <a:gd name="connsiteY0" fmla="*/ 559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54 w 10025"/>
                <a:gd name="connsiteY8" fmla="*/ 559 h 10322"/>
                <a:gd name="connsiteX0" fmla="*/ 9457 w 10028"/>
                <a:gd name="connsiteY0" fmla="*/ 504 h 10267"/>
                <a:gd name="connsiteX1" fmla="*/ 4888 w 10028"/>
                <a:gd name="connsiteY1" fmla="*/ 147 h 10267"/>
                <a:gd name="connsiteX2" fmla="*/ 487 w 10028"/>
                <a:gd name="connsiteY2" fmla="*/ 346 h 10267"/>
                <a:gd name="connsiteX3" fmla="*/ 33 w 10028"/>
                <a:gd name="connsiteY3" fmla="*/ 4822 h 10267"/>
                <a:gd name="connsiteX4" fmla="*/ 327 w 10028"/>
                <a:gd name="connsiteY4" fmla="*/ 9851 h 10267"/>
                <a:gd name="connsiteX5" fmla="*/ 5127 w 10028"/>
                <a:gd name="connsiteY5" fmla="*/ 10072 h 10267"/>
                <a:gd name="connsiteX6" fmla="*/ 9448 w 10028"/>
                <a:gd name="connsiteY6" fmla="*/ 10087 h 10267"/>
                <a:gd name="connsiteX7" fmla="*/ 10027 w 10028"/>
                <a:gd name="connsiteY7" fmla="*/ 5255 h 10267"/>
                <a:gd name="connsiteX8" fmla="*/ 9457 w 10028"/>
                <a:gd name="connsiteY8" fmla="*/ 504 h 10267"/>
                <a:gd name="connsiteX0" fmla="*/ 9455 w 10026"/>
                <a:gd name="connsiteY0" fmla="*/ 452 h 10215"/>
                <a:gd name="connsiteX1" fmla="*/ 4886 w 10026"/>
                <a:gd name="connsiteY1" fmla="*/ 95 h 10215"/>
                <a:gd name="connsiteX2" fmla="*/ 453 w 10026"/>
                <a:gd name="connsiteY2" fmla="*/ 372 h 10215"/>
                <a:gd name="connsiteX3" fmla="*/ 31 w 10026"/>
                <a:gd name="connsiteY3" fmla="*/ 4770 h 10215"/>
                <a:gd name="connsiteX4" fmla="*/ 325 w 10026"/>
                <a:gd name="connsiteY4" fmla="*/ 9799 h 10215"/>
                <a:gd name="connsiteX5" fmla="*/ 5125 w 10026"/>
                <a:gd name="connsiteY5" fmla="*/ 10020 h 10215"/>
                <a:gd name="connsiteX6" fmla="*/ 9446 w 10026"/>
                <a:gd name="connsiteY6" fmla="*/ 10035 h 10215"/>
                <a:gd name="connsiteX7" fmla="*/ 10025 w 10026"/>
                <a:gd name="connsiteY7" fmla="*/ 5203 h 10215"/>
                <a:gd name="connsiteX8" fmla="*/ 9455 w 10026"/>
                <a:gd name="connsiteY8" fmla="*/ 452 h 10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26" h="10215">
                  <a:moveTo>
                    <a:pt x="9455" y="452"/>
                  </a:moveTo>
                  <a:cubicBezTo>
                    <a:pt x="8567" y="-312"/>
                    <a:pt x="6552" y="152"/>
                    <a:pt x="4886" y="95"/>
                  </a:cubicBezTo>
                  <a:cubicBezTo>
                    <a:pt x="2993" y="211"/>
                    <a:pt x="1029" y="-340"/>
                    <a:pt x="453" y="372"/>
                  </a:cubicBezTo>
                  <a:cubicBezTo>
                    <a:pt x="-123" y="1201"/>
                    <a:pt x="52" y="3199"/>
                    <a:pt x="31" y="4770"/>
                  </a:cubicBezTo>
                  <a:cubicBezTo>
                    <a:pt x="10" y="6341"/>
                    <a:pt x="-110" y="8972"/>
                    <a:pt x="325" y="9799"/>
                  </a:cubicBezTo>
                  <a:cubicBezTo>
                    <a:pt x="706" y="10550"/>
                    <a:pt x="3605" y="9981"/>
                    <a:pt x="5125" y="10020"/>
                  </a:cubicBezTo>
                  <a:cubicBezTo>
                    <a:pt x="6645" y="10059"/>
                    <a:pt x="8433" y="10430"/>
                    <a:pt x="9446" y="10035"/>
                  </a:cubicBezTo>
                  <a:cubicBezTo>
                    <a:pt x="10021" y="9633"/>
                    <a:pt x="10032" y="6741"/>
                    <a:pt x="10025" y="5203"/>
                  </a:cubicBezTo>
                  <a:cubicBezTo>
                    <a:pt x="10018" y="3666"/>
                    <a:pt x="10033" y="955"/>
                    <a:pt x="9455" y="45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prstDash val="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811" y="1828800"/>
            <a:ext cx="3276601" cy="20574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8" name="Picture Placeholder 67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49263" y="1357283"/>
            <a:ext cx="5822838" cy="3907865"/>
          </a:xfrm>
          <a:custGeom>
            <a:avLst/>
            <a:gdLst>
              <a:gd name="connsiteX0" fmla="*/ 1094057 w 5822838"/>
              <a:gd name="connsiteY0" fmla="*/ 370 h 3907865"/>
              <a:gd name="connsiteX1" fmla="*/ 2837631 w 5822838"/>
              <a:gd name="connsiteY1" fmla="*/ 36284 h 3907865"/>
              <a:gd name="connsiteX2" fmla="*/ 5491183 w 5822838"/>
              <a:gd name="connsiteY2" fmla="*/ 172856 h 3907865"/>
              <a:gd name="connsiteX3" fmla="*/ 5822223 w 5822838"/>
              <a:gd name="connsiteY3" fmla="*/ 1990359 h 3907865"/>
              <a:gd name="connsiteX4" fmla="*/ 5485956 w 5822838"/>
              <a:gd name="connsiteY4" fmla="*/ 3838850 h 3907865"/>
              <a:gd name="connsiteX5" fmla="*/ 2976436 w 5822838"/>
              <a:gd name="connsiteY5" fmla="*/ 3833112 h 3907865"/>
              <a:gd name="connsiteX6" fmla="*/ 188726 w 5822838"/>
              <a:gd name="connsiteY6" fmla="*/ 3748568 h 3907865"/>
              <a:gd name="connsiteX7" fmla="*/ 17979 w 5822838"/>
              <a:gd name="connsiteY7" fmla="*/ 1824715 h 3907865"/>
              <a:gd name="connsiteX8" fmla="*/ 263065 w 5822838"/>
              <a:gd name="connsiteY8" fmla="*/ 142251 h 3907865"/>
              <a:gd name="connsiteX9" fmla="*/ 1094057 w 5822838"/>
              <a:gd name="connsiteY9" fmla="*/ 370 h 3907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2838" h="3907865">
                <a:moveTo>
                  <a:pt x="1094057" y="370"/>
                </a:moveTo>
                <a:cubicBezTo>
                  <a:pt x="1587756" y="5473"/>
                  <a:pt x="2219217" y="61246"/>
                  <a:pt x="2837631" y="36284"/>
                </a:cubicBezTo>
                <a:cubicBezTo>
                  <a:pt x="3805199" y="58090"/>
                  <a:pt x="4975457" y="-119414"/>
                  <a:pt x="5491183" y="172856"/>
                </a:cubicBezTo>
                <a:cubicBezTo>
                  <a:pt x="5826870" y="365279"/>
                  <a:pt x="5818158" y="1402377"/>
                  <a:pt x="5822223" y="1990359"/>
                </a:cubicBezTo>
                <a:cubicBezTo>
                  <a:pt x="5826289" y="2578724"/>
                  <a:pt x="5819900" y="3685064"/>
                  <a:pt x="5485956" y="3838850"/>
                </a:cubicBezTo>
                <a:cubicBezTo>
                  <a:pt x="4897633" y="3989958"/>
                  <a:pt x="3859211" y="3848031"/>
                  <a:pt x="2976436" y="3833112"/>
                </a:cubicBezTo>
                <a:cubicBezTo>
                  <a:pt x="2093661" y="3818192"/>
                  <a:pt x="410001" y="4035864"/>
                  <a:pt x="188726" y="3748568"/>
                </a:cubicBezTo>
                <a:cubicBezTo>
                  <a:pt x="-63910" y="3432197"/>
                  <a:pt x="5783" y="2425703"/>
                  <a:pt x="17979" y="1824715"/>
                </a:cubicBezTo>
                <a:cubicBezTo>
                  <a:pt x="30175" y="1223726"/>
                  <a:pt x="-71460" y="459387"/>
                  <a:pt x="263065" y="142251"/>
                </a:cubicBezTo>
                <a:cubicBezTo>
                  <a:pt x="409420" y="23086"/>
                  <a:pt x="710070" y="-3598"/>
                  <a:pt x="1094057" y="370"/>
                </a:cubicBezTo>
                <a:close/>
              </a:path>
            </a:pathLst>
          </a:custGeom>
          <a:ln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2811" y="3962399"/>
            <a:ext cx="3276601" cy="182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69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Picture with Caption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4" name="Freeform 63"/>
          <p:cNvSpPr>
            <a:spLocks/>
          </p:cNvSpPr>
          <p:nvPr/>
        </p:nvSpPr>
        <p:spPr bwMode="auto">
          <a:xfrm>
            <a:off x="1185732" y="1752228"/>
            <a:ext cx="9817165" cy="3518272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Freeform 64"/>
          <p:cNvSpPr>
            <a:spLocks/>
          </p:cNvSpPr>
          <p:nvPr/>
        </p:nvSpPr>
        <p:spPr bwMode="auto">
          <a:xfrm>
            <a:off x="1212266" y="4253488"/>
            <a:ext cx="1132927" cy="1256308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Freeform 65"/>
          <p:cNvSpPr>
            <a:spLocks/>
          </p:cNvSpPr>
          <p:nvPr/>
        </p:nvSpPr>
        <p:spPr bwMode="auto">
          <a:xfrm>
            <a:off x="1255712" y="1827385"/>
            <a:ext cx="9675672" cy="3366914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315615" y="1914879"/>
            <a:ext cx="9547705" cy="3171471"/>
          </a:xfrm>
          <a:custGeom>
            <a:avLst/>
            <a:gdLst>
              <a:gd name="connsiteX0" fmla="*/ 650308 w 9555325"/>
              <a:gd name="connsiteY0" fmla="*/ 0 h 4638481"/>
              <a:gd name="connsiteX1" fmla="*/ 8849738 w 9555325"/>
              <a:gd name="connsiteY1" fmla="*/ 0 h 4638481"/>
              <a:gd name="connsiteX2" fmla="*/ 9517225 w 9555325"/>
              <a:gd name="connsiteY2" fmla="*/ 492179 h 4638481"/>
              <a:gd name="connsiteX3" fmla="*/ 9555325 w 9555325"/>
              <a:gd name="connsiteY3" fmla="*/ 3489265 h 4638481"/>
              <a:gd name="connsiteX4" fmla="*/ 9323528 w 9555325"/>
              <a:gd name="connsiteY4" fmla="*/ 3999732 h 4638481"/>
              <a:gd name="connsiteX5" fmla="*/ 9257247 w 9555325"/>
              <a:gd name="connsiteY5" fmla="*/ 3818831 h 4638481"/>
              <a:gd name="connsiteX6" fmla="*/ 8857627 w 9555325"/>
              <a:gd name="connsiteY6" fmla="*/ 4294672 h 4638481"/>
              <a:gd name="connsiteX7" fmla="*/ 8212559 w 9555325"/>
              <a:gd name="connsiteY7" fmla="*/ 4152775 h 4638481"/>
              <a:gd name="connsiteX8" fmla="*/ 8411811 w 9555325"/>
              <a:gd name="connsiteY8" fmla="*/ 4638481 h 4638481"/>
              <a:gd name="connsiteX9" fmla="*/ 1128444 w 9555325"/>
              <a:gd name="connsiteY9" fmla="*/ 4638481 h 4638481"/>
              <a:gd name="connsiteX10" fmla="*/ 1332334 w 9555325"/>
              <a:gd name="connsiteY10" fmla="*/ 4136900 h 4638481"/>
              <a:gd name="connsiteX11" fmla="*/ 703644 w 9555325"/>
              <a:gd name="connsiteY11" fmla="*/ 4278797 h 4638481"/>
              <a:gd name="connsiteX12" fmla="*/ 314171 w 9555325"/>
              <a:gd name="connsiteY12" fmla="*/ 3802956 h 4638481"/>
              <a:gd name="connsiteX13" fmla="*/ 249572 w 9555325"/>
              <a:gd name="connsiteY13" fmla="*/ 3983857 h 4638481"/>
              <a:gd name="connsiteX14" fmla="*/ 0 w 9555325"/>
              <a:gd name="connsiteY14" fmla="*/ 3792938 h 4638481"/>
              <a:gd name="connsiteX15" fmla="*/ 0 w 9555325"/>
              <a:gd name="connsiteY15" fmla="*/ 570289 h 4638481"/>
              <a:gd name="connsiteX16" fmla="*/ 650308 w 95553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89265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24845"/>
              <a:gd name="connsiteY0" fmla="*/ 0 h 4638481"/>
              <a:gd name="connsiteX1" fmla="*/ 8849738 w 9524845"/>
              <a:gd name="connsiteY1" fmla="*/ 0 h 4638481"/>
              <a:gd name="connsiteX2" fmla="*/ 9517225 w 9524845"/>
              <a:gd name="connsiteY2" fmla="*/ 492179 h 4638481"/>
              <a:gd name="connsiteX3" fmla="*/ 9524845 w 9524845"/>
              <a:gd name="connsiteY3" fmla="*/ 3500410 h 4638481"/>
              <a:gd name="connsiteX4" fmla="*/ 9323528 w 9524845"/>
              <a:gd name="connsiteY4" fmla="*/ 3999732 h 4638481"/>
              <a:gd name="connsiteX5" fmla="*/ 9257247 w 9524845"/>
              <a:gd name="connsiteY5" fmla="*/ 3818831 h 4638481"/>
              <a:gd name="connsiteX6" fmla="*/ 8857627 w 9524845"/>
              <a:gd name="connsiteY6" fmla="*/ 4294672 h 4638481"/>
              <a:gd name="connsiteX7" fmla="*/ 8212559 w 9524845"/>
              <a:gd name="connsiteY7" fmla="*/ 4152775 h 4638481"/>
              <a:gd name="connsiteX8" fmla="*/ 8411811 w 9524845"/>
              <a:gd name="connsiteY8" fmla="*/ 4638481 h 4638481"/>
              <a:gd name="connsiteX9" fmla="*/ 1128444 w 9524845"/>
              <a:gd name="connsiteY9" fmla="*/ 4638481 h 4638481"/>
              <a:gd name="connsiteX10" fmla="*/ 1332334 w 9524845"/>
              <a:gd name="connsiteY10" fmla="*/ 4136900 h 4638481"/>
              <a:gd name="connsiteX11" fmla="*/ 703644 w 9524845"/>
              <a:gd name="connsiteY11" fmla="*/ 4278797 h 4638481"/>
              <a:gd name="connsiteX12" fmla="*/ 314171 w 9524845"/>
              <a:gd name="connsiteY12" fmla="*/ 3802956 h 4638481"/>
              <a:gd name="connsiteX13" fmla="*/ 249572 w 9524845"/>
              <a:gd name="connsiteY13" fmla="*/ 3983857 h 4638481"/>
              <a:gd name="connsiteX14" fmla="*/ 0 w 9524845"/>
              <a:gd name="connsiteY14" fmla="*/ 3792938 h 4638481"/>
              <a:gd name="connsiteX15" fmla="*/ 0 w 9524845"/>
              <a:gd name="connsiteY15" fmla="*/ 570289 h 4638481"/>
              <a:gd name="connsiteX16" fmla="*/ 650308 w 9524845"/>
              <a:gd name="connsiteY16" fmla="*/ 0 h 4638481"/>
              <a:gd name="connsiteX0" fmla="*/ 650308 w 9517225"/>
              <a:gd name="connsiteY0" fmla="*/ 0 h 4638481"/>
              <a:gd name="connsiteX1" fmla="*/ 8849738 w 9517225"/>
              <a:gd name="connsiteY1" fmla="*/ 0 h 4638481"/>
              <a:gd name="connsiteX2" fmla="*/ 9517225 w 9517225"/>
              <a:gd name="connsiteY2" fmla="*/ 492179 h 4638481"/>
              <a:gd name="connsiteX3" fmla="*/ 9517225 w 9517225"/>
              <a:gd name="connsiteY3" fmla="*/ 3500410 h 4638481"/>
              <a:gd name="connsiteX4" fmla="*/ 9323528 w 9517225"/>
              <a:gd name="connsiteY4" fmla="*/ 3999732 h 4638481"/>
              <a:gd name="connsiteX5" fmla="*/ 9257247 w 9517225"/>
              <a:gd name="connsiteY5" fmla="*/ 3818831 h 4638481"/>
              <a:gd name="connsiteX6" fmla="*/ 8857627 w 9517225"/>
              <a:gd name="connsiteY6" fmla="*/ 4294672 h 4638481"/>
              <a:gd name="connsiteX7" fmla="*/ 8212559 w 9517225"/>
              <a:gd name="connsiteY7" fmla="*/ 4152775 h 4638481"/>
              <a:gd name="connsiteX8" fmla="*/ 8411811 w 9517225"/>
              <a:gd name="connsiteY8" fmla="*/ 4638481 h 4638481"/>
              <a:gd name="connsiteX9" fmla="*/ 1128444 w 9517225"/>
              <a:gd name="connsiteY9" fmla="*/ 4638481 h 4638481"/>
              <a:gd name="connsiteX10" fmla="*/ 1332334 w 9517225"/>
              <a:gd name="connsiteY10" fmla="*/ 4136900 h 4638481"/>
              <a:gd name="connsiteX11" fmla="*/ 703644 w 9517225"/>
              <a:gd name="connsiteY11" fmla="*/ 4278797 h 4638481"/>
              <a:gd name="connsiteX12" fmla="*/ 314171 w 9517225"/>
              <a:gd name="connsiteY12" fmla="*/ 3802956 h 4638481"/>
              <a:gd name="connsiteX13" fmla="*/ 249572 w 9517225"/>
              <a:gd name="connsiteY13" fmla="*/ 3983857 h 4638481"/>
              <a:gd name="connsiteX14" fmla="*/ 0 w 9517225"/>
              <a:gd name="connsiteY14" fmla="*/ 3792938 h 4638481"/>
              <a:gd name="connsiteX15" fmla="*/ 0 w 9517225"/>
              <a:gd name="connsiteY15" fmla="*/ 570289 h 4638481"/>
              <a:gd name="connsiteX16" fmla="*/ 650308 w 95172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49790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24714 w 9547705"/>
              <a:gd name="connsiteY10" fmla="*/ 3936295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47574 w 9547705"/>
              <a:gd name="connsiteY10" fmla="*/ 389171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391400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54770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47705" y="3478120"/>
                </a:lnTo>
                <a:cubicBezTo>
                  <a:pt x="9480203" y="3522209"/>
                  <a:pt x="9400772" y="3661129"/>
                  <a:pt x="9338768" y="3721114"/>
                </a:cubicBezTo>
                <a:lnTo>
                  <a:pt x="9272487" y="3451054"/>
                </a:lnTo>
                <a:cubicBezTo>
                  <a:pt x="9067371" y="3613900"/>
                  <a:pt x="8945205" y="3954545"/>
                  <a:pt x="8857627" y="4127500"/>
                </a:cubicBezTo>
                <a:cubicBezTo>
                  <a:pt x="8681319" y="4037653"/>
                  <a:pt x="8442841" y="3990182"/>
                  <a:pt x="8235419" y="3974459"/>
                </a:cubicBezTo>
                <a:cubicBezTo>
                  <a:pt x="8268338" y="4186322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111382"/>
                  <a:pt x="1332334" y="3914006"/>
                </a:cubicBezTo>
                <a:cubicBezTo>
                  <a:pt x="1130179" y="3929729"/>
                  <a:pt x="875476" y="3999489"/>
                  <a:pt x="703644" y="4089336"/>
                </a:cubicBezTo>
                <a:cubicBezTo>
                  <a:pt x="618290" y="3916381"/>
                  <a:pt x="498839" y="3553446"/>
                  <a:pt x="298931" y="3390600"/>
                </a:cubicBezTo>
                <a:lnTo>
                  <a:pt x="234332" y="3671805"/>
                </a:lnTo>
                <a:cubicBezTo>
                  <a:pt x="155781" y="3593830"/>
                  <a:pt x="88868" y="3432830"/>
                  <a:pt x="0" y="3380583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9" name="Freeform 68"/>
          <p:cNvSpPr/>
          <p:nvPr/>
        </p:nvSpPr>
        <p:spPr>
          <a:xfrm>
            <a:off x="9634538" y="4279106"/>
            <a:ext cx="1390650" cy="1059656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Freeform 69"/>
          <p:cNvSpPr/>
          <p:nvPr/>
        </p:nvSpPr>
        <p:spPr>
          <a:xfrm flipH="1">
            <a:off x="1197050" y="4245769"/>
            <a:ext cx="1362435" cy="1073944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/>
          <p:cNvGrpSpPr/>
          <p:nvPr/>
        </p:nvGrpSpPr>
        <p:grpSpPr>
          <a:xfrm rot="20401737" flipH="1">
            <a:off x="9461415" y="4368335"/>
            <a:ext cx="2423398" cy="1402268"/>
            <a:chOff x="4391996" y="2365975"/>
            <a:chExt cx="1978494" cy="114483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7" name="Group 76"/>
          <p:cNvGrpSpPr/>
          <p:nvPr/>
        </p:nvGrpSpPr>
        <p:grpSpPr>
          <a:xfrm rot="1198789">
            <a:off x="317453" y="4334226"/>
            <a:ext cx="2423398" cy="1402268"/>
            <a:chOff x="4391996" y="2365975"/>
            <a:chExt cx="1978494" cy="1144830"/>
          </a:xfrm>
        </p:grpSpPr>
        <p:sp>
          <p:nvSpPr>
            <p:cNvPr id="78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53259" y="5410200"/>
            <a:ext cx="6870154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8F72-F274-42CE-B43C-598895B249BF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61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1169502" y="1709600"/>
            <a:ext cx="9841398" cy="4561599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359155" y="1914428"/>
            <a:ext cx="9462092" cy="415194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1456509" y="2008348"/>
            <a:ext cx="9267384" cy="39641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Picture Placeholder 56" descr="An empty placeholder to add an image. Click on the placeholder and select the image that you wish to add."/>
          <p:cNvSpPr>
            <a:spLocks noGrp="1"/>
          </p:cNvSpPr>
          <p:nvPr>
            <p:ph type="pic" sz="quarter" idx="15"/>
          </p:nvPr>
        </p:nvSpPr>
        <p:spPr>
          <a:xfrm>
            <a:off x="1570661" y="2113269"/>
            <a:ext cx="9039081" cy="3754261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A861-27AB-4ED7-A06C-F55FB44AA18E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050214" y="456330"/>
            <a:ext cx="2728043" cy="1888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 userDrawn="1"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 userDrawn="1"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Picture Placeholder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Freeform 5"/>
          <p:cNvSpPr>
            <a:spLocks/>
          </p:cNvSpPr>
          <p:nvPr userDrawn="1"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4" name="Picture Placeholder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4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 rot="5142891" flipH="1" flipV="1">
            <a:off x="517358" y="2532974"/>
            <a:ext cx="4390545" cy="3407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5239426" flipH="1" flipV="1">
            <a:off x="615796" y="2608679"/>
            <a:ext cx="4211010" cy="324402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rot="16039426" flipV="1">
            <a:off x="726879" y="2692541"/>
            <a:ext cx="4019222" cy="309303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 rot="5245851" flipH="1">
            <a:off x="7254915" y="2478329"/>
            <a:ext cx="4343190" cy="340982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 rot="5400000" flipH="1">
            <a:off x="7339827" y="2546007"/>
            <a:ext cx="4208616" cy="32421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 rot="16200000">
            <a:off x="7425653" y="2636051"/>
            <a:ext cx="3988643" cy="307240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 rot="5400000" flipH="1" flipV="1">
            <a:off x="3704924" y="2231670"/>
            <a:ext cx="4778979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rot="5400000" flipH="1" flipV="1">
            <a:off x="3782864" y="2291594"/>
            <a:ext cx="4623102" cy="357823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 rot="5400000" flipH="1" flipV="1">
            <a:off x="3870296" y="2378705"/>
            <a:ext cx="4408164" cy="33857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6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295401" y="2360815"/>
            <a:ext cx="2860963" cy="3763156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4512088" y="2011680"/>
            <a:ext cx="3147670" cy="408737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8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7989807" y="2327564"/>
            <a:ext cx="2849989" cy="3706296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BCFE-E111-47F4-B574-E9CF90367B73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1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90" y="615354"/>
            <a:ext cx="4757854" cy="1067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2" name="Freeform 21"/>
          <p:cNvSpPr>
            <a:spLocks/>
          </p:cNvSpPr>
          <p:nvPr userDrawn="1"/>
        </p:nvSpPr>
        <p:spPr bwMode="auto">
          <a:xfrm rot="10800000">
            <a:off x="822959" y="1813552"/>
            <a:ext cx="5673086" cy="390144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9"/>
          <p:cNvSpPr>
            <a:spLocks/>
          </p:cNvSpPr>
          <p:nvPr userDrawn="1"/>
        </p:nvSpPr>
        <p:spPr bwMode="auto">
          <a:xfrm rot="10800000">
            <a:off x="970662" y="1921940"/>
            <a:ext cx="5346761" cy="36532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9"/>
          <p:cNvSpPr>
            <a:spLocks/>
          </p:cNvSpPr>
          <p:nvPr userDrawn="1"/>
        </p:nvSpPr>
        <p:spPr bwMode="auto">
          <a:xfrm rot="10800000">
            <a:off x="1022003" y="1983682"/>
            <a:ext cx="5236737" cy="3530949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39"/>
          <p:cNvSpPr>
            <a:spLocks/>
          </p:cNvSpPr>
          <p:nvPr userDrawn="1"/>
        </p:nvSpPr>
        <p:spPr bwMode="auto">
          <a:xfrm rot="5106336">
            <a:off x="4893039" y="1195203"/>
            <a:ext cx="4643025" cy="343990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9"/>
          <p:cNvSpPr>
            <a:spLocks/>
          </p:cNvSpPr>
          <p:nvPr userDrawn="1"/>
        </p:nvSpPr>
        <p:spPr bwMode="auto">
          <a:xfrm rot="5106336">
            <a:off x="5015934" y="1279035"/>
            <a:ext cx="4381631" cy="321993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9"/>
          <p:cNvSpPr>
            <a:spLocks/>
          </p:cNvSpPr>
          <p:nvPr userDrawn="1"/>
        </p:nvSpPr>
        <p:spPr bwMode="auto">
          <a:xfrm rot="5106336">
            <a:off x="5073495" y="1346587"/>
            <a:ext cx="4275536" cy="310608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2"/>
          <p:cNvSpPr>
            <a:spLocks/>
          </p:cNvSpPr>
          <p:nvPr userDrawn="1"/>
        </p:nvSpPr>
        <p:spPr bwMode="auto">
          <a:xfrm rot="5837788">
            <a:off x="7669629" y="2242747"/>
            <a:ext cx="4095348" cy="2877038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9"/>
          <p:cNvSpPr>
            <a:spLocks/>
          </p:cNvSpPr>
          <p:nvPr userDrawn="1"/>
        </p:nvSpPr>
        <p:spPr bwMode="auto">
          <a:xfrm rot="5837788">
            <a:off x="7774010" y="2350571"/>
            <a:ext cx="3890116" cy="2690234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9"/>
          <p:cNvSpPr>
            <a:spLocks/>
          </p:cNvSpPr>
          <p:nvPr userDrawn="1"/>
        </p:nvSpPr>
        <p:spPr bwMode="auto">
          <a:xfrm rot="5837788">
            <a:off x="7816672" y="2401162"/>
            <a:ext cx="3810067" cy="259511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45"/>
          <p:cNvSpPr>
            <a:spLocks/>
          </p:cNvSpPr>
          <p:nvPr userDrawn="1"/>
        </p:nvSpPr>
        <p:spPr bwMode="auto">
          <a:xfrm flipH="1">
            <a:off x="6019800" y="4142524"/>
            <a:ext cx="3122612" cy="2307801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46"/>
          <p:cNvSpPr>
            <a:spLocks/>
          </p:cNvSpPr>
          <p:nvPr userDrawn="1"/>
        </p:nvSpPr>
        <p:spPr bwMode="auto">
          <a:xfrm flipH="1">
            <a:off x="6071617" y="4192661"/>
            <a:ext cx="3013155" cy="2207526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Freeform 47"/>
          <p:cNvSpPr>
            <a:spLocks/>
          </p:cNvSpPr>
          <p:nvPr userDrawn="1"/>
        </p:nvSpPr>
        <p:spPr bwMode="auto">
          <a:xfrm flipH="1">
            <a:off x="6118185" y="4242864"/>
            <a:ext cx="2920019" cy="210712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Picture Placeholder 37"/>
          <p:cNvSpPr>
            <a:spLocks noGrp="1"/>
          </p:cNvSpPr>
          <p:nvPr>
            <p:ph type="pic" sz="quarter" idx="13"/>
          </p:nvPr>
        </p:nvSpPr>
        <p:spPr>
          <a:xfrm>
            <a:off x="1103403" y="2058061"/>
            <a:ext cx="4846441" cy="3350166"/>
          </a:xfrm>
          <a:custGeom>
            <a:avLst/>
            <a:gdLst/>
            <a:ahLst/>
            <a:cxnLst/>
            <a:rect l="l" t="t" r="r" b="b"/>
            <a:pathLst>
              <a:path w="4846441" h="3350166">
                <a:moveTo>
                  <a:pt x="3987365" y="265"/>
                </a:moveTo>
                <a:cubicBezTo>
                  <a:pt x="4106807" y="-680"/>
                  <a:pt x="4219928" y="806"/>
                  <a:pt x="4322848" y="6439"/>
                </a:cubicBezTo>
                <a:cubicBezTo>
                  <a:pt x="4329682" y="31825"/>
                  <a:pt x="4355264" y="52787"/>
                  <a:pt x="4406863" y="61244"/>
                </a:cubicBezTo>
                <a:cubicBezTo>
                  <a:pt x="4290338" y="107571"/>
                  <a:pt x="4340437" y="237023"/>
                  <a:pt x="4416710" y="240744"/>
                </a:cubicBezTo>
                <a:cubicBezTo>
                  <a:pt x="4335921" y="277020"/>
                  <a:pt x="4358666" y="405553"/>
                  <a:pt x="4458728" y="461293"/>
                </a:cubicBezTo>
                <a:cubicBezTo>
                  <a:pt x="4350608" y="468687"/>
                  <a:pt x="4307392" y="625236"/>
                  <a:pt x="4451570" y="647840"/>
                </a:cubicBezTo>
                <a:cubicBezTo>
                  <a:pt x="4339849" y="730103"/>
                  <a:pt x="4402353" y="867347"/>
                  <a:pt x="4483840" y="915824"/>
                </a:cubicBezTo>
                <a:cubicBezTo>
                  <a:pt x="4357233" y="977460"/>
                  <a:pt x="4385768" y="1129263"/>
                  <a:pt x="4520810" y="1141931"/>
                </a:cubicBezTo>
                <a:cubicBezTo>
                  <a:pt x="4430767" y="1179000"/>
                  <a:pt x="4389165" y="1281820"/>
                  <a:pt x="4506162" y="1309548"/>
                </a:cubicBezTo>
                <a:cubicBezTo>
                  <a:pt x="4366957" y="1433281"/>
                  <a:pt x="4545068" y="1490717"/>
                  <a:pt x="4545156" y="1490745"/>
                </a:cubicBezTo>
                <a:cubicBezTo>
                  <a:pt x="4461854" y="1562187"/>
                  <a:pt x="4447626" y="1625849"/>
                  <a:pt x="4540857" y="1666330"/>
                </a:cubicBezTo>
                <a:cubicBezTo>
                  <a:pt x="4457213" y="1737801"/>
                  <a:pt x="4453882" y="1860179"/>
                  <a:pt x="4555086" y="1880870"/>
                </a:cubicBezTo>
                <a:cubicBezTo>
                  <a:pt x="4466670" y="1961138"/>
                  <a:pt x="4534496" y="2071830"/>
                  <a:pt x="4610704" y="2078818"/>
                </a:cubicBezTo>
                <a:cubicBezTo>
                  <a:pt x="4522757" y="2116174"/>
                  <a:pt x="4479059" y="2218708"/>
                  <a:pt x="4597810" y="2246751"/>
                </a:cubicBezTo>
                <a:cubicBezTo>
                  <a:pt x="4456963" y="2371563"/>
                  <a:pt x="4635138" y="2429461"/>
                  <a:pt x="4635208" y="2429483"/>
                </a:cubicBezTo>
                <a:cubicBezTo>
                  <a:pt x="4553620" y="2500778"/>
                  <a:pt x="4538021" y="2564558"/>
                  <a:pt x="4630910" y="2605068"/>
                </a:cubicBezTo>
                <a:cubicBezTo>
                  <a:pt x="4590762" y="2640194"/>
                  <a:pt x="4567990" y="2688744"/>
                  <a:pt x="4569617" y="2731943"/>
                </a:cubicBezTo>
                <a:cubicBezTo>
                  <a:pt x="4568545" y="2787955"/>
                  <a:pt x="4608628" y="2848831"/>
                  <a:pt x="4679943" y="2838996"/>
                </a:cubicBezTo>
                <a:cubicBezTo>
                  <a:pt x="4604541" y="2845453"/>
                  <a:pt x="4602071" y="2998047"/>
                  <a:pt x="4743754" y="2991507"/>
                </a:cubicBezTo>
                <a:cubicBezTo>
                  <a:pt x="4722543" y="3075524"/>
                  <a:pt x="4773321" y="3140860"/>
                  <a:pt x="4846441" y="3145583"/>
                </a:cubicBezTo>
                <a:lnTo>
                  <a:pt x="4844861" y="3147517"/>
                </a:lnTo>
                <a:cubicBezTo>
                  <a:pt x="4614818" y="3466942"/>
                  <a:pt x="3313004" y="3299819"/>
                  <a:pt x="2555497" y="3325991"/>
                </a:cubicBezTo>
                <a:cubicBezTo>
                  <a:pt x="1753715" y="3308018"/>
                  <a:pt x="697344" y="3447707"/>
                  <a:pt x="269984" y="3206798"/>
                </a:cubicBezTo>
                <a:cubicBezTo>
                  <a:pt x="-3373" y="3038100"/>
                  <a:pt x="7214" y="2127443"/>
                  <a:pt x="3846" y="1642790"/>
                </a:cubicBezTo>
                <a:cubicBezTo>
                  <a:pt x="477" y="1157821"/>
                  <a:pt x="-34174" y="271128"/>
                  <a:pt x="191538" y="139638"/>
                </a:cubicBezTo>
                <a:cubicBezTo>
                  <a:pt x="374899" y="-5726"/>
                  <a:pt x="1740239" y="57338"/>
                  <a:pt x="2508334" y="50086"/>
                </a:cubicBezTo>
                <a:cubicBezTo>
                  <a:pt x="2940387" y="46007"/>
                  <a:pt x="3513598" y="4014"/>
                  <a:pt x="3987365" y="265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0" name="Picture Placeholder 37"/>
          <p:cNvSpPr>
            <a:spLocks noGrp="1"/>
          </p:cNvSpPr>
          <p:nvPr>
            <p:ph type="pic" sz="quarter" idx="14"/>
          </p:nvPr>
        </p:nvSpPr>
        <p:spPr>
          <a:xfrm>
            <a:off x="5613953" y="775341"/>
            <a:ext cx="2987150" cy="4131434"/>
          </a:xfrm>
          <a:custGeom>
            <a:avLst/>
            <a:gdLst/>
            <a:ahLst/>
            <a:cxnLst/>
            <a:rect l="l" t="t" r="r" b="b"/>
            <a:pathLst>
              <a:path w="2987150" h="4131434">
                <a:moveTo>
                  <a:pt x="2171474" y="22"/>
                </a:moveTo>
                <a:cubicBezTo>
                  <a:pt x="2400394" y="927"/>
                  <a:pt x="2605277" y="30794"/>
                  <a:pt x="2732782" y="124336"/>
                </a:cubicBezTo>
                <a:cubicBezTo>
                  <a:pt x="2905826" y="218945"/>
                  <a:pt x="2958966" y="620456"/>
                  <a:pt x="2987150" y="1060472"/>
                </a:cubicBezTo>
                <a:cubicBezTo>
                  <a:pt x="2934479" y="1056666"/>
                  <a:pt x="2889390" y="1113126"/>
                  <a:pt x="2927209" y="1177312"/>
                </a:cubicBezTo>
                <a:cubicBezTo>
                  <a:pt x="2869526" y="1208737"/>
                  <a:pt x="2837308" y="1281407"/>
                  <a:pt x="2931861" y="1319938"/>
                </a:cubicBezTo>
                <a:cubicBezTo>
                  <a:pt x="2828209" y="1338871"/>
                  <a:pt x="2845581" y="1459178"/>
                  <a:pt x="2906960" y="1478185"/>
                </a:cubicBezTo>
                <a:cubicBezTo>
                  <a:pt x="2841264" y="1492895"/>
                  <a:pt x="2830597" y="1589793"/>
                  <a:pt x="2884281" y="1655296"/>
                </a:cubicBezTo>
                <a:cubicBezTo>
                  <a:pt x="2858593" y="1665632"/>
                  <a:pt x="2839051" y="1689141"/>
                  <a:pt x="2838444" y="1718790"/>
                </a:cubicBezTo>
                <a:cubicBezTo>
                  <a:pt x="2834677" y="1736887"/>
                  <a:pt x="2835321" y="1756788"/>
                  <a:pt x="2840970" y="1776091"/>
                </a:cubicBezTo>
                <a:cubicBezTo>
                  <a:pt x="2790679" y="1810939"/>
                  <a:pt x="2767881" y="1875733"/>
                  <a:pt x="2856079" y="1911798"/>
                </a:cubicBezTo>
                <a:cubicBezTo>
                  <a:pt x="2752427" y="1930731"/>
                  <a:pt x="2769747" y="2051445"/>
                  <a:pt x="2831386" y="2068420"/>
                </a:cubicBezTo>
                <a:cubicBezTo>
                  <a:pt x="2758762" y="2085133"/>
                  <a:pt x="2753902" y="2200116"/>
                  <a:pt x="2825488" y="2266260"/>
                </a:cubicBezTo>
                <a:cubicBezTo>
                  <a:pt x="2735802" y="2253125"/>
                  <a:pt x="2671941" y="2380372"/>
                  <a:pt x="2785614" y="2425893"/>
                </a:cubicBezTo>
                <a:cubicBezTo>
                  <a:pt x="2679331" y="2476693"/>
                  <a:pt x="2705366" y="2606368"/>
                  <a:pt x="2763100" y="2662892"/>
                </a:cubicBezTo>
                <a:cubicBezTo>
                  <a:pt x="2648418" y="2693212"/>
                  <a:pt x="2644044" y="2829314"/>
                  <a:pt x="2752064" y="2864615"/>
                </a:cubicBezTo>
                <a:cubicBezTo>
                  <a:pt x="2671736" y="2880341"/>
                  <a:pt x="2618993" y="2961531"/>
                  <a:pt x="2709525" y="3006566"/>
                </a:cubicBezTo>
                <a:cubicBezTo>
                  <a:pt x="2573220" y="3088181"/>
                  <a:pt x="2708270" y="3169875"/>
                  <a:pt x="2708333" y="3169913"/>
                </a:cubicBezTo>
                <a:cubicBezTo>
                  <a:pt x="2627244" y="3216507"/>
                  <a:pt x="2604008" y="3268858"/>
                  <a:pt x="2672795" y="3320605"/>
                </a:cubicBezTo>
                <a:cubicBezTo>
                  <a:pt x="2651324" y="3332890"/>
                  <a:pt x="2633774" y="3349240"/>
                  <a:pt x="2621292" y="3367511"/>
                </a:cubicBezTo>
                <a:lnTo>
                  <a:pt x="621195" y="3367184"/>
                </a:lnTo>
                <a:cubicBezTo>
                  <a:pt x="620895" y="3466825"/>
                  <a:pt x="508811" y="3562287"/>
                  <a:pt x="412612" y="3563167"/>
                </a:cubicBezTo>
                <a:cubicBezTo>
                  <a:pt x="413063" y="3748711"/>
                  <a:pt x="411963" y="3939109"/>
                  <a:pt x="410096" y="4131434"/>
                </a:cubicBezTo>
                <a:lnTo>
                  <a:pt x="406179" y="4127835"/>
                </a:lnTo>
                <a:cubicBezTo>
                  <a:pt x="265368" y="3989988"/>
                  <a:pt x="226041" y="2877139"/>
                  <a:pt x="166270" y="2254310"/>
                </a:cubicBezTo>
                <a:cubicBezTo>
                  <a:pt x="106502" y="1631483"/>
                  <a:pt x="-89840" y="655621"/>
                  <a:pt x="48182" y="391601"/>
                </a:cubicBezTo>
                <a:cubicBezTo>
                  <a:pt x="179461" y="140355"/>
                  <a:pt x="1018665" y="94066"/>
                  <a:pt x="1465954" y="49469"/>
                </a:cubicBezTo>
                <a:cubicBezTo>
                  <a:pt x="1689598" y="27171"/>
                  <a:pt x="1942555" y="-884"/>
                  <a:pt x="2171474" y="2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1" name="Picture Placeholder 37"/>
          <p:cNvSpPr>
            <a:spLocks noGrp="1"/>
          </p:cNvSpPr>
          <p:nvPr>
            <p:ph type="pic" sz="quarter" idx="15"/>
          </p:nvPr>
        </p:nvSpPr>
        <p:spPr>
          <a:xfrm>
            <a:off x="8444150" y="1805218"/>
            <a:ext cx="2647566" cy="3783087"/>
          </a:xfrm>
          <a:custGeom>
            <a:avLst/>
            <a:gdLst/>
            <a:ahLst/>
            <a:cxnLst/>
            <a:rect l="l" t="t" r="r" b="b"/>
            <a:pathLst>
              <a:path w="2647566" h="3783087">
                <a:moveTo>
                  <a:pt x="783932" y="158"/>
                </a:moveTo>
                <a:cubicBezTo>
                  <a:pt x="1038673" y="3115"/>
                  <a:pt x="1338321" y="46949"/>
                  <a:pt x="1542290" y="69974"/>
                </a:cubicBezTo>
                <a:cubicBezTo>
                  <a:pt x="1915260" y="112076"/>
                  <a:pt x="2388074" y="155302"/>
                  <a:pt x="2561652" y="365139"/>
                </a:cubicBezTo>
                <a:cubicBezTo>
                  <a:pt x="2774308" y="561253"/>
                  <a:pt x="2531519" y="1485891"/>
                  <a:pt x="2480628" y="2035497"/>
                </a:cubicBezTo>
                <a:cubicBezTo>
                  <a:pt x="2393313" y="2612945"/>
                  <a:pt x="2397916" y="3389066"/>
                  <a:pt x="2181962" y="3675162"/>
                </a:cubicBezTo>
                <a:cubicBezTo>
                  <a:pt x="2033135" y="3856790"/>
                  <a:pt x="1367191" y="3763750"/>
                  <a:pt x="1011942" y="3720737"/>
                </a:cubicBezTo>
                <a:cubicBezTo>
                  <a:pt x="920154" y="3709622"/>
                  <a:pt x="808557" y="3697503"/>
                  <a:pt x="692219" y="3682508"/>
                </a:cubicBezTo>
                <a:lnTo>
                  <a:pt x="698263" y="2563642"/>
                </a:lnTo>
                <a:cubicBezTo>
                  <a:pt x="539729" y="2570022"/>
                  <a:pt x="487883" y="2447505"/>
                  <a:pt x="489980" y="2337745"/>
                </a:cubicBezTo>
                <a:lnTo>
                  <a:pt x="0" y="2337666"/>
                </a:lnTo>
                <a:cubicBezTo>
                  <a:pt x="28606" y="2130396"/>
                  <a:pt x="57596" y="1927598"/>
                  <a:pt x="77145" y="1762380"/>
                </a:cubicBezTo>
                <a:cubicBezTo>
                  <a:pt x="142870" y="1206900"/>
                  <a:pt x="162102" y="317942"/>
                  <a:pt x="323187" y="112090"/>
                </a:cubicBezTo>
                <a:cubicBezTo>
                  <a:pt x="380650" y="38627"/>
                  <a:pt x="514005" y="8417"/>
                  <a:pt x="677917" y="1573"/>
                </a:cubicBezTo>
                <a:cubicBezTo>
                  <a:pt x="712066" y="148"/>
                  <a:pt x="747541" y="-264"/>
                  <a:pt x="783932" y="158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2794" y="4409643"/>
            <a:ext cx="2590801" cy="179303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463D6B19-7625-4AA4-AE5A-E36558CB5F5F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0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 flipV="1">
            <a:off x="6286682" y="1538061"/>
            <a:ext cx="4298501" cy="241053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788 w 9999"/>
              <a:gd name="connsiteY0" fmla="*/ 2036 h 9942"/>
              <a:gd name="connsiteX1" fmla="*/ 4889 w 9999"/>
              <a:gd name="connsiteY1" fmla="*/ 9940 h 9942"/>
              <a:gd name="connsiteX2" fmla="*/ 8120 w 9999"/>
              <a:gd name="connsiteY2" fmla="*/ 1112 h 9942"/>
              <a:gd name="connsiteX3" fmla="*/ 788 w 9999"/>
              <a:gd name="connsiteY3" fmla="*/ 2036 h 9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42">
                <a:moveTo>
                  <a:pt x="788" y="2036"/>
                </a:moveTo>
                <a:cubicBezTo>
                  <a:pt x="-294" y="4004"/>
                  <a:pt x="-1221" y="9772"/>
                  <a:pt x="4889" y="9940"/>
                </a:cubicBezTo>
                <a:cubicBezTo>
                  <a:pt x="9617" y="10070"/>
                  <a:pt x="11863" y="3831"/>
                  <a:pt x="8120" y="1112"/>
                </a:cubicBezTo>
                <a:cubicBezTo>
                  <a:pt x="5601" y="-727"/>
                  <a:pt x="2021" y="-191"/>
                  <a:pt x="788" y="203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 rot="160574" flipV="1">
            <a:off x="6365157" y="1592029"/>
            <a:ext cx="4171294" cy="230857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809 w 9944"/>
              <a:gd name="connsiteY0" fmla="*/ 1987 h 10027"/>
              <a:gd name="connsiteX1" fmla="*/ 4850 w 9944"/>
              <a:gd name="connsiteY1" fmla="*/ 10026 h 10027"/>
              <a:gd name="connsiteX2" fmla="*/ 8059 w 9944"/>
              <a:gd name="connsiteY2" fmla="*/ 1139 h 10027"/>
              <a:gd name="connsiteX3" fmla="*/ 809 w 9944"/>
              <a:gd name="connsiteY3" fmla="*/ 1987 h 10027"/>
              <a:gd name="connsiteX0" fmla="*/ 799 w 10028"/>
              <a:gd name="connsiteY0" fmla="*/ 1918 h 10042"/>
              <a:gd name="connsiteX1" fmla="*/ 4905 w 10028"/>
              <a:gd name="connsiteY1" fmla="*/ 10041 h 10042"/>
              <a:gd name="connsiteX2" fmla="*/ 8132 w 10028"/>
              <a:gd name="connsiteY2" fmla="*/ 1178 h 10042"/>
              <a:gd name="connsiteX3" fmla="*/ 799 w 10028"/>
              <a:gd name="connsiteY3" fmla="*/ 1918 h 10042"/>
              <a:gd name="connsiteX0" fmla="*/ 799 w 10017"/>
              <a:gd name="connsiteY0" fmla="*/ 1847 h 9972"/>
              <a:gd name="connsiteX1" fmla="*/ 4905 w 10017"/>
              <a:gd name="connsiteY1" fmla="*/ 9970 h 9972"/>
              <a:gd name="connsiteX2" fmla="*/ 8117 w 10017"/>
              <a:gd name="connsiteY2" fmla="*/ 1229 h 9972"/>
              <a:gd name="connsiteX3" fmla="*/ 799 w 10017"/>
              <a:gd name="connsiteY3" fmla="*/ 1847 h 9972"/>
              <a:gd name="connsiteX0" fmla="*/ 753 w 9998"/>
              <a:gd name="connsiteY0" fmla="*/ 1852 h 10013"/>
              <a:gd name="connsiteX1" fmla="*/ 5000 w 9998"/>
              <a:gd name="connsiteY1" fmla="*/ 10011 h 10013"/>
              <a:gd name="connsiteX2" fmla="*/ 8058 w 9998"/>
              <a:gd name="connsiteY2" fmla="*/ 1232 h 10013"/>
              <a:gd name="connsiteX3" fmla="*/ 753 w 9998"/>
              <a:gd name="connsiteY3" fmla="*/ 1852 h 10013"/>
              <a:gd name="connsiteX0" fmla="*/ 769 w 9999"/>
              <a:gd name="connsiteY0" fmla="*/ 1850 h 9975"/>
              <a:gd name="connsiteX1" fmla="*/ 4961 w 9999"/>
              <a:gd name="connsiteY1" fmla="*/ 9973 h 9975"/>
              <a:gd name="connsiteX2" fmla="*/ 8076 w 9999"/>
              <a:gd name="connsiteY2" fmla="*/ 1230 h 9975"/>
              <a:gd name="connsiteX3" fmla="*/ 769 w 9999"/>
              <a:gd name="connsiteY3" fmla="*/ 1850 h 9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75">
                <a:moveTo>
                  <a:pt x="769" y="1850"/>
                </a:moveTo>
                <a:cubicBezTo>
                  <a:pt x="-319" y="3815"/>
                  <a:pt x="-1174" y="9805"/>
                  <a:pt x="4961" y="9973"/>
                </a:cubicBezTo>
                <a:cubicBezTo>
                  <a:pt x="9709" y="10103"/>
                  <a:pt x="11834" y="3947"/>
                  <a:pt x="8076" y="1230"/>
                </a:cubicBezTo>
                <a:cubicBezTo>
                  <a:pt x="5547" y="-606"/>
                  <a:pt x="2006" y="-375"/>
                  <a:pt x="769" y="18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10960574" flipH="1" flipV="1">
            <a:off x="6424096" y="1642861"/>
            <a:ext cx="4038404" cy="220476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84"/>
              <a:gd name="connsiteY0" fmla="*/ 2637 h 11700"/>
              <a:gd name="connsiteX1" fmla="*/ 1154 w 12784"/>
              <a:gd name="connsiteY1" fmla="*/ 9780 h 11700"/>
              <a:gd name="connsiteX2" fmla="*/ 6744 w 12784"/>
              <a:gd name="connsiteY2" fmla="*/ 11689 h 11700"/>
              <a:gd name="connsiteX3" fmla="*/ 11701 w 12784"/>
              <a:gd name="connsiteY3" fmla="*/ 9201 h 11700"/>
              <a:gd name="connsiteX4" fmla="*/ 12142 w 12784"/>
              <a:gd name="connsiteY4" fmla="*/ 3483 h 11700"/>
              <a:gd name="connsiteX5" fmla="*/ 6391 w 12784"/>
              <a:gd name="connsiteY5" fmla="*/ 12 h 11700"/>
              <a:gd name="connsiteX6" fmla="*/ 780 w 12784"/>
              <a:gd name="connsiteY6" fmla="*/ 2637 h 11700"/>
              <a:gd name="connsiteX0" fmla="*/ 780 w 12826"/>
              <a:gd name="connsiteY0" fmla="*/ 2636 h 11699"/>
              <a:gd name="connsiteX1" fmla="*/ 1154 w 12826"/>
              <a:gd name="connsiteY1" fmla="*/ 9779 h 11699"/>
              <a:gd name="connsiteX2" fmla="*/ 6744 w 12826"/>
              <a:gd name="connsiteY2" fmla="*/ 11688 h 11699"/>
              <a:gd name="connsiteX3" fmla="*/ 11701 w 12826"/>
              <a:gd name="connsiteY3" fmla="*/ 9200 h 11699"/>
              <a:gd name="connsiteX4" fmla="*/ 12200 w 12826"/>
              <a:gd name="connsiteY4" fmla="*/ 3402 h 11699"/>
              <a:gd name="connsiteX5" fmla="*/ 6391 w 12826"/>
              <a:gd name="connsiteY5" fmla="*/ 11 h 11699"/>
              <a:gd name="connsiteX6" fmla="*/ 780 w 12826"/>
              <a:gd name="connsiteY6" fmla="*/ 2636 h 11699"/>
              <a:gd name="connsiteX0" fmla="*/ 780 w 12826"/>
              <a:gd name="connsiteY0" fmla="*/ 2636 h 11740"/>
              <a:gd name="connsiteX1" fmla="*/ 1154 w 12826"/>
              <a:gd name="connsiteY1" fmla="*/ 9779 h 11740"/>
              <a:gd name="connsiteX2" fmla="*/ 6744 w 12826"/>
              <a:gd name="connsiteY2" fmla="*/ 11688 h 11740"/>
              <a:gd name="connsiteX3" fmla="*/ 11701 w 12826"/>
              <a:gd name="connsiteY3" fmla="*/ 9200 h 11740"/>
              <a:gd name="connsiteX4" fmla="*/ 12200 w 12826"/>
              <a:gd name="connsiteY4" fmla="*/ 3402 h 11740"/>
              <a:gd name="connsiteX5" fmla="*/ 6391 w 12826"/>
              <a:gd name="connsiteY5" fmla="*/ 11 h 11740"/>
              <a:gd name="connsiteX6" fmla="*/ 780 w 12826"/>
              <a:gd name="connsiteY6" fmla="*/ 2636 h 11740"/>
              <a:gd name="connsiteX0" fmla="*/ 645 w 12691"/>
              <a:gd name="connsiteY0" fmla="*/ 2587 h 11691"/>
              <a:gd name="connsiteX1" fmla="*/ 1019 w 12691"/>
              <a:gd name="connsiteY1" fmla="*/ 9730 h 11691"/>
              <a:gd name="connsiteX2" fmla="*/ 6609 w 12691"/>
              <a:gd name="connsiteY2" fmla="*/ 11639 h 11691"/>
              <a:gd name="connsiteX3" fmla="*/ 11566 w 12691"/>
              <a:gd name="connsiteY3" fmla="*/ 9151 h 11691"/>
              <a:gd name="connsiteX4" fmla="*/ 12065 w 12691"/>
              <a:gd name="connsiteY4" fmla="*/ 3353 h 11691"/>
              <a:gd name="connsiteX5" fmla="*/ 6273 w 12691"/>
              <a:gd name="connsiteY5" fmla="*/ 11 h 11691"/>
              <a:gd name="connsiteX6" fmla="*/ 645 w 12691"/>
              <a:gd name="connsiteY6" fmla="*/ 2587 h 11691"/>
              <a:gd name="connsiteX0" fmla="*/ 645 w 12691"/>
              <a:gd name="connsiteY0" fmla="*/ 2590 h 11694"/>
              <a:gd name="connsiteX1" fmla="*/ 1019 w 12691"/>
              <a:gd name="connsiteY1" fmla="*/ 9733 h 11694"/>
              <a:gd name="connsiteX2" fmla="*/ 6609 w 12691"/>
              <a:gd name="connsiteY2" fmla="*/ 11642 h 11694"/>
              <a:gd name="connsiteX3" fmla="*/ 11566 w 12691"/>
              <a:gd name="connsiteY3" fmla="*/ 9154 h 11694"/>
              <a:gd name="connsiteX4" fmla="*/ 12065 w 12691"/>
              <a:gd name="connsiteY4" fmla="*/ 3356 h 11694"/>
              <a:gd name="connsiteX5" fmla="*/ 6273 w 12691"/>
              <a:gd name="connsiteY5" fmla="*/ 14 h 11694"/>
              <a:gd name="connsiteX6" fmla="*/ 645 w 12691"/>
              <a:gd name="connsiteY6" fmla="*/ 2590 h 11694"/>
              <a:gd name="connsiteX0" fmla="*/ 645 w 12691"/>
              <a:gd name="connsiteY0" fmla="*/ 2582 h 11686"/>
              <a:gd name="connsiteX1" fmla="*/ 1019 w 12691"/>
              <a:gd name="connsiteY1" fmla="*/ 9725 h 11686"/>
              <a:gd name="connsiteX2" fmla="*/ 6609 w 12691"/>
              <a:gd name="connsiteY2" fmla="*/ 11634 h 11686"/>
              <a:gd name="connsiteX3" fmla="*/ 11566 w 12691"/>
              <a:gd name="connsiteY3" fmla="*/ 9146 h 11686"/>
              <a:gd name="connsiteX4" fmla="*/ 12065 w 12691"/>
              <a:gd name="connsiteY4" fmla="*/ 3348 h 11686"/>
              <a:gd name="connsiteX5" fmla="*/ 6273 w 12691"/>
              <a:gd name="connsiteY5" fmla="*/ 6 h 11686"/>
              <a:gd name="connsiteX6" fmla="*/ 645 w 12691"/>
              <a:gd name="connsiteY6" fmla="*/ 2582 h 11686"/>
              <a:gd name="connsiteX0" fmla="*/ 760 w 12806"/>
              <a:gd name="connsiteY0" fmla="*/ 2582 h 11686"/>
              <a:gd name="connsiteX1" fmla="*/ 1134 w 12806"/>
              <a:gd name="connsiteY1" fmla="*/ 9725 h 11686"/>
              <a:gd name="connsiteX2" fmla="*/ 6724 w 12806"/>
              <a:gd name="connsiteY2" fmla="*/ 11634 h 11686"/>
              <a:gd name="connsiteX3" fmla="*/ 11681 w 12806"/>
              <a:gd name="connsiteY3" fmla="*/ 9146 h 11686"/>
              <a:gd name="connsiteX4" fmla="*/ 12180 w 12806"/>
              <a:gd name="connsiteY4" fmla="*/ 3348 h 11686"/>
              <a:gd name="connsiteX5" fmla="*/ 6388 w 12806"/>
              <a:gd name="connsiteY5" fmla="*/ 6 h 11686"/>
              <a:gd name="connsiteX6" fmla="*/ 760 w 12806"/>
              <a:gd name="connsiteY6" fmla="*/ 2582 h 11686"/>
              <a:gd name="connsiteX0" fmla="*/ 792 w 12838"/>
              <a:gd name="connsiteY0" fmla="*/ 2582 h 11704"/>
              <a:gd name="connsiteX1" fmla="*/ 1166 w 12838"/>
              <a:gd name="connsiteY1" fmla="*/ 9725 h 11704"/>
              <a:gd name="connsiteX2" fmla="*/ 6756 w 12838"/>
              <a:gd name="connsiteY2" fmla="*/ 11634 h 11704"/>
              <a:gd name="connsiteX3" fmla="*/ 11713 w 12838"/>
              <a:gd name="connsiteY3" fmla="*/ 9146 h 11704"/>
              <a:gd name="connsiteX4" fmla="*/ 12212 w 12838"/>
              <a:gd name="connsiteY4" fmla="*/ 3348 h 11704"/>
              <a:gd name="connsiteX5" fmla="*/ 6420 w 12838"/>
              <a:gd name="connsiteY5" fmla="*/ 6 h 11704"/>
              <a:gd name="connsiteX6" fmla="*/ 792 w 12838"/>
              <a:gd name="connsiteY6" fmla="*/ 2582 h 11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38" h="11704">
                <a:moveTo>
                  <a:pt x="792" y="2582"/>
                </a:moveTo>
                <a:cubicBezTo>
                  <a:pt x="-369" y="4325"/>
                  <a:pt x="-264" y="7945"/>
                  <a:pt x="1166" y="9725"/>
                </a:cubicBezTo>
                <a:cubicBezTo>
                  <a:pt x="2596" y="11505"/>
                  <a:pt x="4623" y="11886"/>
                  <a:pt x="6756" y="11634"/>
                </a:cubicBezTo>
                <a:cubicBezTo>
                  <a:pt x="8889" y="11382"/>
                  <a:pt x="10804" y="10527"/>
                  <a:pt x="11713" y="9146"/>
                </a:cubicBezTo>
                <a:cubicBezTo>
                  <a:pt x="12622" y="7765"/>
                  <a:pt x="13451" y="5881"/>
                  <a:pt x="12212" y="3348"/>
                </a:cubicBezTo>
                <a:cubicBezTo>
                  <a:pt x="10728" y="774"/>
                  <a:pt x="8761" y="100"/>
                  <a:pt x="6420" y="6"/>
                </a:cubicBezTo>
                <a:cubicBezTo>
                  <a:pt x="4079" y="-88"/>
                  <a:pt x="1953" y="839"/>
                  <a:pt x="792" y="2582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 flipH="1">
            <a:off x="1656574" y="4102899"/>
            <a:ext cx="4203052" cy="234436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 flipH="1">
            <a:off x="1711524" y="4157969"/>
            <a:ext cx="4054926" cy="223765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 rot="10800000">
            <a:off x="1795205" y="4220752"/>
            <a:ext cx="3887960" cy="213241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612 w 12542"/>
              <a:gd name="connsiteY0" fmla="*/ 2637 h 11697"/>
              <a:gd name="connsiteX1" fmla="*/ 1048 w 12542"/>
              <a:gd name="connsiteY1" fmla="*/ 9710 h 11697"/>
              <a:gd name="connsiteX2" fmla="*/ 6576 w 12542"/>
              <a:gd name="connsiteY2" fmla="*/ 11689 h 11697"/>
              <a:gd name="connsiteX3" fmla="*/ 11533 w 12542"/>
              <a:gd name="connsiteY3" fmla="*/ 9201 h 11697"/>
              <a:gd name="connsiteX4" fmla="*/ 11974 w 12542"/>
              <a:gd name="connsiteY4" fmla="*/ 3483 h 11697"/>
              <a:gd name="connsiteX5" fmla="*/ 6223 w 12542"/>
              <a:gd name="connsiteY5" fmla="*/ 12 h 11697"/>
              <a:gd name="connsiteX6" fmla="*/ 612 w 12542"/>
              <a:gd name="connsiteY6" fmla="*/ 2637 h 11697"/>
              <a:gd name="connsiteX0" fmla="*/ 749 w 12679"/>
              <a:gd name="connsiteY0" fmla="*/ 2642 h 11702"/>
              <a:gd name="connsiteX1" fmla="*/ 1185 w 12679"/>
              <a:gd name="connsiteY1" fmla="*/ 9715 h 11702"/>
              <a:gd name="connsiteX2" fmla="*/ 6713 w 12679"/>
              <a:gd name="connsiteY2" fmla="*/ 11694 h 11702"/>
              <a:gd name="connsiteX3" fmla="*/ 11670 w 12679"/>
              <a:gd name="connsiteY3" fmla="*/ 9206 h 11702"/>
              <a:gd name="connsiteX4" fmla="*/ 12111 w 12679"/>
              <a:gd name="connsiteY4" fmla="*/ 3488 h 11702"/>
              <a:gd name="connsiteX5" fmla="*/ 6360 w 12679"/>
              <a:gd name="connsiteY5" fmla="*/ 17 h 11702"/>
              <a:gd name="connsiteX6" fmla="*/ 749 w 12679"/>
              <a:gd name="connsiteY6" fmla="*/ 2642 h 11702"/>
              <a:gd name="connsiteX0" fmla="*/ 793 w 12723"/>
              <a:gd name="connsiteY0" fmla="*/ 2638 h 11698"/>
              <a:gd name="connsiteX1" fmla="*/ 1229 w 12723"/>
              <a:gd name="connsiteY1" fmla="*/ 9711 h 11698"/>
              <a:gd name="connsiteX2" fmla="*/ 6757 w 12723"/>
              <a:gd name="connsiteY2" fmla="*/ 11690 h 11698"/>
              <a:gd name="connsiteX3" fmla="*/ 11714 w 12723"/>
              <a:gd name="connsiteY3" fmla="*/ 9202 h 11698"/>
              <a:gd name="connsiteX4" fmla="*/ 12155 w 12723"/>
              <a:gd name="connsiteY4" fmla="*/ 3484 h 11698"/>
              <a:gd name="connsiteX5" fmla="*/ 6404 w 12723"/>
              <a:gd name="connsiteY5" fmla="*/ 13 h 11698"/>
              <a:gd name="connsiteX6" fmla="*/ 793 w 12723"/>
              <a:gd name="connsiteY6" fmla="*/ 2638 h 11698"/>
              <a:gd name="connsiteX0" fmla="*/ 724 w 12654"/>
              <a:gd name="connsiteY0" fmla="*/ 2639 h 11699"/>
              <a:gd name="connsiteX1" fmla="*/ 1160 w 12654"/>
              <a:gd name="connsiteY1" fmla="*/ 9712 h 11699"/>
              <a:gd name="connsiteX2" fmla="*/ 6688 w 12654"/>
              <a:gd name="connsiteY2" fmla="*/ 11691 h 11699"/>
              <a:gd name="connsiteX3" fmla="*/ 11645 w 12654"/>
              <a:gd name="connsiteY3" fmla="*/ 9203 h 11699"/>
              <a:gd name="connsiteX4" fmla="*/ 12086 w 12654"/>
              <a:gd name="connsiteY4" fmla="*/ 3485 h 11699"/>
              <a:gd name="connsiteX5" fmla="*/ 6335 w 12654"/>
              <a:gd name="connsiteY5" fmla="*/ 14 h 11699"/>
              <a:gd name="connsiteX6" fmla="*/ 724 w 12654"/>
              <a:gd name="connsiteY6" fmla="*/ 2639 h 11699"/>
              <a:gd name="connsiteX0" fmla="*/ 572 w 12689"/>
              <a:gd name="connsiteY0" fmla="*/ 2808 h 11694"/>
              <a:gd name="connsiteX1" fmla="*/ 1195 w 12689"/>
              <a:gd name="connsiteY1" fmla="*/ 9707 h 11694"/>
              <a:gd name="connsiteX2" fmla="*/ 6723 w 12689"/>
              <a:gd name="connsiteY2" fmla="*/ 11686 h 11694"/>
              <a:gd name="connsiteX3" fmla="*/ 11680 w 12689"/>
              <a:gd name="connsiteY3" fmla="*/ 9198 h 11694"/>
              <a:gd name="connsiteX4" fmla="*/ 12121 w 12689"/>
              <a:gd name="connsiteY4" fmla="*/ 3480 h 11694"/>
              <a:gd name="connsiteX5" fmla="*/ 6370 w 12689"/>
              <a:gd name="connsiteY5" fmla="*/ 9 h 11694"/>
              <a:gd name="connsiteX6" fmla="*/ 572 w 12689"/>
              <a:gd name="connsiteY6" fmla="*/ 2808 h 1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89" h="11694">
                <a:moveTo>
                  <a:pt x="572" y="2808"/>
                </a:moveTo>
                <a:cubicBezTo>
                  <a:pt x="-561" y="4703"/>
                  <a:pt x="170" y="8228"/>
                  <a:pt x="1195" y="9707"/>
                </a:cubicBezTo>
                <a:cubicBezTo>
                  <a:pt x="2220" y="11186"/>
                  <a:pt x="4976" y="11771"/>
                  <a:pt x="6723" y="11686"/>
                </a:cubicBezTo>
                <a:cubicBezTo>
                  <a:pt x="8470" y="11601"/>
                  <a:pt x="10780" y="10566"/>
                  <a:pt x="11680" y="9198"/>
                </a:cubicBezTo>
                <a:cubicBezTo>
                  <a:pt x="12580" y="7830"/>
                  <a:pt x="13193" y="5444"/>
                  <a:pt x="12121" y="3480"/>
                </a:cubicBezTo>
                <a:cubicBezTo>
                  <a:pt x="10864" y="1445"/>
                  <a:pt x="8295" y="121"/>
                  <a:pt x="6370" y="9"/>
                </a:cubicBezTo>
                <a:cubicBezTo>
                  <a:pt x="4445" y="-103"/>
                  <a:pt x="1705" y="913"/>
                  <a:pt x="572" y="2808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 rot="200049" flipH="1" flipV="1">
            <a:off x="1617014" y="1557236"/>
            <a:ext cx="4237709" cy="239051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90 w 9983"/>
              <a:gd name="connsiteY0" fmla="*/ 2094 h 9972"/>
              <a:gd name="connsiteX1" fmla="*/ 4887 w 9983"/>
              <a:gd name="connsiteY1" fmla="*/ 9971 h 9972"/>
              <a:gd name="connsiteX2" fmla="*/ 8100 w 9983"/>
              <a:gd name="connsiteY2" fmla="*/ 1076 h 9972"/>
              <a:gd name="connsiteX3" fmla="*/ 790 w 9983"/>
              <a:gd name="connsiteY3" fmla="*/ 2094 h 9972"/>
              <a:gd name="connsiteX0" fmla="*/ 797 w 9999"/>
              <a:gd name="connsiteY0" fmla="*/ 2100 h 9943"/>
              <a:gd name="connsiteX1" fmla="*/ 4877 w 9999"/>
              <a:gd name="connsiteY1" fmla="*/ 9942 h 9943"/>
              <a:gd name="connsiteX2" fmla="*/ 8120 w 9999"/>
              <a:gd name="connsiteY2" fmla="*/ 1079 h 9943"/>
              <a:gd name="connsiteX3" fmla="*/ 797 w 9999"/>
              <a:gd name="connsiteY3" fmla="*/ 2100 h 9943"/>
              <a:gd name="connsiteX0" fmla="*/ 797 w 10025"/>
              <a:gd name="connsiteY0" fmla="*/ 2112 h 9999"/>
              <a:gd name="connsiteX1" fmla="*/ 4877 w 10025"/>
              <a:gd name="connsiteY1" fmla="*/ 9999 h 9999"/>
              <a:gd name="connsiteX2" fmla="*/ 8121 w 10025"/>
              <a:gd name="connsiteY2" fmla="*/ 1085 h 9999"/>
              <a:gd name="connsiteX3" fmla="*/ 797 w 10025"/>
              <a:gd name="connsiteY3" fmla="*/ 2112 h 9999"/>
              <a:gd name="connsiteX0" fmla="*/ 795 w 9953"/>
              <a:gd name="connsiteY0" fmla="*/ 2112 h 10000"/>
              <a:gd name="connsiteX1" fmla="*/ 4865 w 9953"/>
              <a:gd name="connsiteY1" fmla="*/ 10000 h 10000"/>
              <a:gd name="connsiteX2" fmla="*/ 8101 w 9953"/>
              <a:gd name="connsiteY2" fmla="*/ 1085 h 10000"/>
              <a:gd name="connsiteX3" fmla="*/ 795 w 9953"/>
              <a:gd name="connsiteY3" fmla="*/ 2112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3" h="10000">
                <a:moveTo>
                  <a:pt x="795" y="2112"/>
                </a:moveTo>
                <a:cubicBezTo>
                  <a:pt x="-284" y="4093"/>
                  <a:pt x="-1238" y="9832"/>
                  <a:pt x="4865" y="10000"/>
                </a:cubicBezTo>
                <a:cubicBezTo>
                  <a:pt x="9690" y="9821"/>
                  <a:pt x="11735" y="3737"/>
                  <a:pt x="8101" y="1085"/>
                </a:cubicBezTo>
                <a:cubicBezTo>
                  <a:pt x="5585" y="-766"/>
                  <a:pt x="2027" y="-132"/>
                  <a:pt x="795" y="211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flipH="1" flipV="1">
            <a:off x="1688621" y="1623785"/>
            <a:ext cx="4071833" cy="226209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82 w 9992"/>
              <a:gd name="connsiteY0" fmla="*/ 1979 h 9935"/>
              <a:gd name="connsiteX1" fmla="*/ 4904 w 9992"/>
              <a:gd name="connsiteY1" fmla="*/ 9933 h 9935"/>
              <a:gd name="connsiteX2" fmla="*/ 8105 w 9992"/>
              <a:gd name="connsiteY2" fmla="*/ 1143 h 9935"/>
              <a:gd name="connsiteX3" fmla="*/ 782 w 9992"/>
              <a:gd name="connsiteY3" fmla="*/ 1979 h 9935"/>
              <a:gd name="connsiteX0" fmla="*/ 775 w 10014"/>
              <a:gd name="connsiteY0" fmla="*/ 1902 h 10058"/>
              <a:gd name="connsiteX1" fmla="*/ 4923 w 10014"/>
              <a:gd name="connsiteY1" fmla="*/ 10056 h 10058"/>
              <a:gd name="connsiteX2" fmla="*/ 8126 w 10014"/>
              <a:gd name="connsiteY2" fmla="*/ 1208 h 10058"/>
              <a:gd name="connsiteX3" fmla="*/ 775 w 10014"/>
              <a:gd name="connsiteY3" fmla="*/ 1902 h 10058"/>
              <a:gd name="connsiteX0" fmla="*/ 790 w 9982"/>
              <a:gd name="connsiteY0" fmla="*/ 1928 h 10042"/>
              <a:gd name="connsiteX1" fmla="*/ 4891 w 9982"/>
              <a:gd name="connsiteY1" fmla="*/ 10040 h 10042"/>
              <a:gd name="connsiteX2" fmla="*/ 8094 w 9982"/>
              <a:gd name="connsiteY2" fmla="*/ 1192 h 10042"/>
              <a:gd name="connsiteX3" fmla="*/ 790 w 9982"/>
              <a:gd name="connsiteY3" fmla="*/ 1928 h 1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82" h="10042">
                <a:moveTo>
                  <a:pt x="790" y="1928"/>
                </a:moveTo>
                <a:cubicBezTo>
                  <a:pt x="-292" y="3906"/>
                  <a:pt x="-1222" y="9872"/>
                  <a:pt x="4891" y="10040"/>
                </a:cubicBezTo>
                <a:cubicBezTo>
                  <a:pt x="9621" y="10171"/>
                  <a:pt x="11839" y="3927"/>
                  <a:pt x="8094" y="1192"/>
                </a:cubicBezTo>
                <a:cubicBezTo>
                  <a:pt x="5574" y="-656"/>
                  <a:pt x="2024" y="-312"/>
                  <a:pt x="790" y="1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5"/>
          <p:cNvSpPr>
            <a:spLocks/>
          </p:cNvSpPr>
          <p:nvPr/>
        </p:nvSpPr>
        <p:spPr bwMode="auto">
          <a:xfrm flipH="1" flipV="1">
            <a:off x="1739452" y="1688420"/>
            <a:ext cx="3984470" cy="215757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74 w 9999"/>
              <a:gd name="connsiteY0" fmla="*/ 2045 h 9870"/>
              <a:gd name="connsiteX1" fmla="*/ 4920 w 9999"/>
              <a:gd name="connsiteY1" fmla="*/ 9868 h 9870"/>
              <a:gd name="connsiteX2" fmla="*/ 8109 w 9999"/>
              <a:gd name="connsiteY2" fmla="*/ 1104 h 9870"/>
              <a:gd name="connsiteX3" fmla="*/ 774 w 9999"/>
              <a:gd name="connsiteY3" fmla="*/ 2045 h 9870"/>
              <a:gd name="connsiteX0" fmla="*/ 774 w 9983"/>
              <a:gd name="connsiteY0" fmla="*/ 2072 h 10000"/>
              <a:gd name="connsiteX1" fmla="*/ 4920 w 9983"/>
              <a:gd name="connsiteY1" fmla="*/ 9998 h 10000"/>
              <a:gd name="connsiteX2" fmla="*/ 8086 w 9983"/>
              <a:gd name="connsiteY2" fmla="*/ 1119 h 10000"/>
              <a:gd name="connsiteX3" fmla="*/ 774 w 9983"/>
              <a:gd name="connsiteY3" fmla="*/ 2072 h 10000"/>
              <a:gd name="connsiteX0" fmla="*/ 791 w 9968"/>
              <a:gd name="connsiteY0" fmla="*/ 2001 h 10040"/>
              <a:gd name="connsiteX1" fmla="*/ 4896 w 9968"/>
              <a:gd name="connsiteY1" fmla="*/ 10038 h 10040"/>
              <a:gd name="connsiteX2" fmla="*/ 8068 w 9968"/>
              <a:gd name="connsiteY2" fmla="*/ 1159 h 10040"/>
              <a:gd name="connsiteX3" fmla="*/ 791 w 9968"/>
              <a:gd name="connsiteY3" fmla="*/ 2001 h 1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8" h="10040">
                <a:moveTo>
                  <a:pt x="791" y="2001"/>
                </a:moveTo>
                <a:cubicBezTo>
                  <a:pt x="-292" y="3992"/>
                  <a:pt x="-1222" y="9869"/>
                  <a:pt x="4896" y="10038"/>
                </a:cubicBezTo>
                <a:cubicBezTo>
                  <a:pt x="9631" y="10170"/>
                  <a:pt x="11816" y="3911"/>
                  <a:pt x="8068" y="1159"/>
                </a:cubicBezTo>
                <a:cubicBezTo>
                  <a:pt x="5545" y="-702"/>
                  <a:pt x="2026" y="-253"/>
                  <a:pt x="791" y="2001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0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819275" y="1738691"/>
            <a:ext cx="3848100" cy="2051689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6493827" y="1699873"/>
            <a:ext cx="3896426" cy="2086207"/>
          </a:xfrm>
          <a:custGeom>
            <a:avLst/>
            <a:gdLst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72671 w 3837459"/>
              <a:gd name="connsiteY0" fmla="*/ 132 h 2569014"/>
              <a:gd name="connsiteX1" fmla="*/ 1993968 w 3837459"/>
              <a:gd name="connsiteY1" fmla="*/ 9550 h 2569014"/>
              <a:gd name="connsiteX2" fmla="*/ 3689079 w 3837459"/>
              <a:gd name="connsiteY2" fmla="*/ 849755 h 2569014"/>
              <a:gd name="connsiteX3" fmla="*/ 3497903 w 3837459"/>
              <a:gd name="connsiteY3" fmla="*/ 2094415 h 2569014"/>
              <a:gd name="connsiteX4" fmla="*/ 1980791 w 3837459"/>
              <a:gd name="connsiteY4" fmla="*/ 2568961 h 2569014"/>
              <a:gd name="connsiteX5" fmla="*/ 318157 w 3837459"/>
              <a:gd name="connsiteY5" fmla="*/ 2072722 h 2569014"/>
              <a:gd name="connsiteX6" fmla="*/ 259603 w 3837459"/>
              <a:gd name="connsiteY6" fmla="*/ 475261 h 2569014"/>
              <a:gd name="connsiteX7" fmla="*/ 1772671 w 3837459"/>
              <a:gd name="connsiteY7" fmla="*/ 132 h 2569014"/>
              <a:gd name="connsiteX0" fmla="*/ 1757207 w 3821995"/>
              <a:gd name="connsiteY0" fmla="*/ 132 h 2569014"/>
              <a:gd name="connsiteX1" fmla="*/ 1978504 w 3821995"/>
              <a:gd name="connsiteY1" fmla="*/ 9550 h 2569014"/>
              <a:gd name="connsiteX2" fmla="*/ 3673615 w 3821995"/>
              <a:gd name="connsiteY2" fmla="*/ 849755 h 2569014"/>
              <a:gd name="connsiteX3" fmla="*/ 3482439 w 3821995"/>
              <a:gd name="connsiteY3" fmla="*/ 2094415 h 2569014"/>
              <a:gd name="connsiteX4" fmla="*/ 1965327 w 3821995"/>
              <a:gd name="connsiteY4" fmla="*/ 2568961 h 2569014"/>
              <a:gd name="connsiteX5" fmla="*/ 302693 w 3821995"/>
              <a:gd name="connsiteY5" fmla="*/ 2072722 h 2569014"/>
              <a:gd name="connsiteX6" fmla="*/ 272714 w 3821995"/>
              <a:gd name="connsiteY6" fmla="*/ 469341 h 2569014"/>
              <a:gd name="connsiteX7" fmla="*/ 1757207 w 3821995"/>
              <a:gd name="connsiteY7" fmla="*/ 132 h 2569014"/>
              <a:gd name="connsiteX0" fmla="*/ 1744388 w 3809176"/>
              <a:gd name="connsiteY0" fmla="*/ 132 h 2569014"/>
              <a:gd name="connsiteX1" fmla="*/ 1965685 w 3809176"/>
              <a:gd name="connsiteY1" fmla="*/ 9550 h 2569014"/>
              <a:gd name="connsiteX2" fmla="*/ 3660796 w 3809176"/>
              <a:gd name="connsiteY2" fmla="*/ 849755 h 2569014"/>
              <a:gd name="connsiteX3" fmla="*/ 3469620 w 3809176"/>
              <a:gd name="connsiteY3" fmla="*/ 2094415 h 2569014"/>
              <a:gd name="connsiteX4" fmla="*/ 1952508 w 3809176"/>
              <a:gd name="connsiteY4" fmla="*/ 2568961 h 2569014"/>
              <a:gd name="connsiteX5" fmla="*/ 289874 w 3809176"/>
              <a:gd name="connsiteY5" fmla="*/ 2072722 h 2569014"/>
              <a:gd name="connsiteX6" fmla="*/ 259895 w 3809176"/>
              <a:gd name="connsiteY6" fmla="*/ 469341 h 2569014"/>
              <a:gd name="connsiteX7" fmla="*/ 1744388 w 3809176"/>
              <a:gd name="connsiteY7" fmla="*/ 132 h 2569014"/>
              <a:gd name="connsiteX0" fmla="*/ 1746835 w 3811623"/>
              <a:gd name="connsiteY0" fmla="*/ 132 h 2569014"/>
              <a:gd name="connsiteX1" fmla="*/ 1968132 w 3811623"/>
              <a:gd name="connsiteY1" fmla="*/ 9550 h 2569014"/>
              <a:gd name="connsiteX2" fmla="*/ 3663243 w 3811623"/>
              <a:gd name="connsiteY2" fmla="*/ 849755 h 2569014"/>
              <a:gd name="connsiteX3" fmla="*/ 3472067 w 3811623"/>
              <a:gd name="connsiteY3" fmla="*/ 2094415 h 2569014"/>
              <a:gd name="connsiteX4" fmla="*/ 1954955 w 3811623"/>
              <a:gd name="connsiteY4" fmla="*/ 2568961 h 2569014"/>
              <a:gd name="connsiteX5" fmla="*/ 292321 w 3811623"/>
              <a:gd name="connsiteY5" fmla="*/ 2072722 h 2569014"/>
              <a:gd name="connsiteX6" fmla="*/ 257580 w 3811623"/>
              <a:gd name="connsiteY6" fmla="*/ 463421 h 2569014"/>
              <a:gd name="connsiteX7" fmla="*/ 1746835 w 3811623"/>
              <a:gd name="connsiteY7" fmla="*/ 132 h 2569014"/>
              <a:gd name="connsiteX0" fmla="*/ 1746835 w 3815982"/>
              <a:gd name="connsiteY0" fmla="*/ 132 h 2598612"/>
              <a:gd name="connsiteX1" fmla="*/ 1968132 w 3815982"/>
              <a:gd name="connsiteY1" fmla="*/ 9550 h 2598612"/>
              <a:gd name="connsiteX2" fmla="*/ 3663243 w 3815982"/>
              <a:gd name="connsiteY2" fmla="*/ 849755 h 2598612"/>
              <a:gd name="connsiteX3" fmla="*/ 3472067 w 3815982"/>
              <a:gd name="connsiteY3" fmla="*/ 2094415 h 2598612"/>
              <a:gd name="connsiteX4" fmla="*/ 1845417 w 3815982"/>
              <a:gd name="connsiteY4" fmla="*/ 2598565 h 2598612"/>
              <a:gd name="connsiteX5" fmla="*/ 292321 w 3815982"/>
              <a:gd name="connsiteY5" fmla="*/ 2072722 h 2598612"/>
              <a:gd name="connsiteX6" fmla="*/ 257580 w 3815982"/>
              <a:gd name="connsiteY6" fmla="*/ 463421 h 2598612"/>
              <a:gd name="connsiteX7" fmla="*/ 1746835 w 3815982"/>
              <a:gd name="connsiteY7" fmla="*/ 132 h 2598612"/>
              <a:gd name="connsiteX0" fmla="*/ 1746835 w 3814824"/>
              <a:gd name="connsiteY0" fmla="*/ 132 h 2592692"/>
              <a:gd name="connsiteX1" fmla="*/ 1968132 w 3814824"/>
              <a:gd name="connsiteY1" fmla="*/ 9550 h 2592692"/>
              <a:gd name="connsiteX2" fmla="*/ 3663243 w 3814824"/>
              <a:gd name="connsiteY2" fmla="*/ 849755 h 2592692"/>
              <a:gd name="connsiteX3" fmla="*/ 3472067 w 3814824"/>
              <a:gd name="connsiteY3" fmla="*/ 2094415 h 2592692"/>
              <a:gd name="connsiteX4" fmla="*/ 1873992 w 3814824"/>
              <a:gd name="connsiteY4" fmla="*/ 2592644 h 2592692"/>
              <a:gd name="connsiteX5" fmla="*/ 292321 w 3814824"/>
              <a:gd name="connsiteY5" fmla="*/ 2072722 h 2592692"/>
              <a:gd name="connsiteX6" fmla="*/ 257580 w 3814824"/>
              <a:gd name="connsiteY6" fmla="*/ 463421 h 2592692"/>
              <a:gd name="connsiteX7" fmla="*/ 1746835 w 3814824"/>
              <a:gd name="connsiteY7" fmla="*/ 132 h 2592692"/>
              <a:gd name="connsiteX0" fmla="*/ 1746835 w 3814824"/>
              <a:gd name="connsiteY0" fmla="*/ 132 h 2592757"/>
              <a:gd name="connsiteX1" fmla="*/ 1968132 w 3814824"/>
              <a:gd name="connsiteY1" fmla="*/ 9550 h 2592757"/>
              <a:gd name="connsiteX2" fmla="*/ 3663243 w 3814824"/>
              <a:gd name="connsiteY2" fmla="*/ 849755 h 2592757"/>
              <a:gd name="connsiteX3" fmla="*/ 3472067 w 3814824"/>
              <a:gd name="connsiteY3" fmla="*/ 2106257 h 2592757"/>
              <a:gd name="connsiteX4" fmla="*/ 1873992 w 3814824"/>
              <a:gd name="connsiteY4" fmla="*/ 2592644 h 2592757"/>
              <a:gd name="connsiteX5" fmla="*/ 292321 w 3814824"/>
              <a:gd name="connsiteY5" fmla="*/ 2072722 h 2592757"/>
              <a:gd name="connsiteX6" fmla="*/ 257580 w 3814824"/>
              <a:gd name="connsiteY6" fmla="*/ 463421 h 2592757"/>
              <a:gd name="connsiteX7" fmla="*/ 1746835 w 3814824"/>
              <a:gd name="connsiteY7" fmla="*/ 132 h 2592757"/>
              <a:gd name="connsiteX0" fmla="*/ 1746835 w 3835928"/>
              <a:gd name="connsiteY0" fmla="*/ 132 h 2592786"/>
              <a:gd name="connsiteX1" fmla="*/ 1968132 w 3835928"/>
              <a:gd name="connsiteY1" fmla="*/ 9550 h 2592786"/>
              <a:gd name="connsiteX2" fmla="*/ 3663243 w 3835928"/>
              <a:gd name="connsiteY2" fmla="*/ 849755 h 2592786"/>
              <a:gd name="connsiteX3" fmla="*/ 3472067 w 3835928"/>
              <a:gd name="connsiteY3" fmla="*/ 2106257 h 2592786"/>
              <a:gd name="connsiteX4" fmla="*/ 1873992 w 3835928"/>
              <a:gd name="connsiteY4" fmla="*/ 2592644 h 2592786"/>
              <a:gd name="connsiteX5" fmla="*/ 292321 w 3835928"/>
              <a:gd name="connsiteY5" fmla="*/ 2072722 h 2592786"/>
              <a:gd name="connsiteX6" fmla="*/ 257580 w 3835928"/>
              <a:gd name="connsiteY6" fmla="*/ 463421 h 2592786"/>
              <a:gd name="connsiteX7" fmla="*/ 1746835 w 3835928"/>
              <a:gd name="connsiteY7" fmla="*/ 132 h 2592786"/>
              <a:gd name="connsiteX0" fmla="*/ 1746835 w 3835928"/>
              <a:gd name="connsiteY0" fmla="*/ 132 h 2592785"/>
              <a:gd name="connsiteX1" fmla="*/ 1968132 w 3835928"/>
              <a:gd name="connsiteY1" fmla="*/ 9550 h 2592785"/>
              <a:gd name="connsiteX2" fmla="*/ 3663243 w 3835928"/>
              <a:gd name="connsiteY2" fmla="*/ 849755 h 2592785"/>
              <a:gd name="connsiteX3" fmla="*/ 3472067 w 3835928"/>
              <a:gd name="connsiteY3" fmla="*/ 2106257 h 2592785"/>
              <a:gd name="connsiteX4" fmla="*/ 1873992 w 3835928"/>
              <a:gd name="connsiteY4" fmla="*/ 2592644 h 2592785"/>
              <a:gd name="connsiteX5" fmla="*/ 292321 w 3835928"/>
              <a:gd name="connsiteY5" fmla="*/ 2072722 h 2592785"/>
              <a:gd name="connsiteX6" fmla="*/ 257580 w 3835928"/>
              <a:gd name="connsiteY6" fmla="*/ 463421 h 2592785"/>
              <a:gd name="connsiteX7" fmla="*/ 1746835 w 3835928"/>
              <a:gd name="connsiteY7" fmla="*/ 132 h 2592785"/>
              <a:gd name="connsiteX0" fmla="*/ 1780758 w 3869851"/>
              <a:gd name="connsiteY0" fmla="*/ 132 h 2592785"/>
              <a:gd name="connsiteX1" fmla="*/ 2002055 w 3869851"/>
              <a:gd name="connsiteY1" fmla="*/ 9550 h 2592785"/>
              <a:gd name="connsiteX2" fmla="*/ 3697166 w 3869851"/>
              <a:gd name="connsiteY2" fmla="*/ 849755 h 2592785"/>
              <a:gd name="connsiteX3" fmla="*/ 3505990 w 3869851"/>
              <a:gd name="connsiteY3" fmla="*/ 2106257 h 2592785"/>
              <a:gd name="connsiteX4" fmla="*/ 1907915 w 3869851"/>
              <a:gd name="connsiteY4" fmla="*/ 2592644 h 2592785"/>
              <a:gd name="connsiteX5" fmla="*/ 326244 w 3869851"/>
              <a:gd name="connsiteY5" fmla="*/ 2072722 h 2592785"/>
              <a:gd name="connsiteX6" fmla="*/ 229591 w 3869851"/>
              <a:gd name="connsiteY6" fmla="*/ 516711 h 2592785"/>
              <a:gd name="connsiteX7" fmla="*/ 1780758 w 3869851"/>
              <a:gd name="connsiteY7" fmla="*/ 132 h 2592785"/>
              <a:gd name="connsiteX0" fmla="*/ 1793194 w 3882287"/>
              <a:gd name="connsiteY0" fmla="*/ 132 h 2593037"/>
              <a:gd name="connsiteX1" fmla="*/ 2014491 w 3882287"/>
              <a:gd name="connsiteY1" fmla="*/ 9550 h 2593037"/>
              <a:gd name="connsiteX2" fmla="*/ 3709602 w 3882287"/>
              <a:gd name="connsiteY2" fmla="*/ 849755 h 2593037"/>
              <a:gd name="connsiteX3" fmla="*/ 3518426 w 3882287"/>
              <a:gd name="connsiteY3" fmla="*/ 2106257 h 2593037"/>
              <a:gd name="connsiteX4" fmla="*/ 1920351 w 3882287"/>
              <a:gd name="connsiteY4" fmla="*/ 2592644 h 2593037"/>
              <a:gd name="connsiteX5" fmla="*/ 310105 w 3882287"/>
              <a:gd name="connsiteY5" fmla="*/ 2049039 h 2593037"/>
              <a:gd name="connsiteX6" fmla="*/ 242027 w 3882287"/>
              <a:gd name="connsiteY6" fmla="*/ 516711 h 2593037"/>
              <a:gd name="connsiteX7" fmla="*/ 1793194 w 3882287"/>
              <a:gd name="connsiteY7" fmla="*/ 132 h 2593037"/>
              <a:gd name="connsiteX0" fmla="*/ 1793194 w 3869920"/>
              <a:gd name="connsiteY0" fmla="*/ 132 h 2598877"/>
              <a:gd name="connsiteX1" fmla="*/ 2014491 w 3869920"/>
              <a:gd name="connsiteY1" fmla="*/ 9550 h 2598877"/>
              <a:gd name="connsiteX2" fmla="*/ 3709602 w 3869920"/>
              <a:gd name="connsiteY2" fmla="*/ 849755 h 2598877"/>
              <a:gd name="connsiteX3" fmla="*/ 3518426 w 3869920"/>
              <a:gd name="connsiteY3" fmla="*/ 2106257 h 2598877"/>
              <a:gd name="connsiteX4" fmla="*/ 1710801 w 3869920"/>
              <a:gd name="connsiteY4" fmla="*/ 2598565 h 2598877"/>
              <a:gd name="connsiteX5" fmla="*/ 310105 w 3869920"/>
              <a:gd name="connsiteY5" fmla="*/ 2049039 h 2598877"/>
              <a:gd name="connsiteX6" fmla="*/ 242027 w 3869920"/>
              <a:gd name="connsiteY6" fmla="*/ 516711 h 2598877"/>
              <a:gd name="connsiteX7" fmla="*/ 1793194 w 3869920"/>
              <a:gd name="connsiteY7" fmla="*/ 132 h 2598877"/>
              <a:gd name="connsiteX0" fmla="*/ 1793194 w 3867481"/>
              <a:gd name="connsiteY0" fmla="*/ 132 h 2616620"/>
              <a:gd name="connsiteX1" fmla="*/ 2014491 w 3867481"/>
              <a:gd name="connsiteY1" fmla="*/ 9550 h 2616620"/>
              <a:gd name="connsiteX2" fmla="*/ 3709602 w 3867481"/>
              <a:gd name="connsiteY2" fmla="*/ 849755 h 2616620"/>
              <a:gd name="connsiteX3" fmla="*/ 3518426 w 3867481"/>
              <a:gd name="connsiteY3" fmla="*/ 2106257 h 2616620"/>
              <a:gd name="connsiteX4" fmla="*/ 1767951 w 3867481"/>
              <a:gd name="connsiteY4" fmla="*/ 2616329 h 2616620"/>
              <a:gd name="connsiteX5" fmla="*/ 310105 w 3867481"/>
              <a:gd name="connsiteY5" fmla="*/ 2049039 h 2616620"/>
              <a:gd name="connsiteX6" fmla="*/ 242027 w 3867481"/>
              <a:gd name="connsiteY6" fmla="*/ 516711 h 2616620"/>
              <a:gd name="connsiteX7" fmla="*/ 1793194 w 3867481"/>
              <a:gd name="connsiteY7" fmla="*/ 132 h 2616620"/>
              <a:gd name="connsiteX0" fmla="*/ 1793194 w 3867482"/>
              <a:gd name="connsiteY0" fmla="*/ 132 h 2592963"/>
              <a:gd name="connsiteX1" fmla="*/ 2014491 w 3867482"/>
              <a:gd name="connsiteY1" fmla="*/ 9550 h 2592963"/>
              <a:gd name="connsiteX2" fmla="*/ 3709602 w 3867482"/>
              <a:gd name="connsiteY2" fmla="*/ 849755 h 2592963"/>
              <a:gd name="connsiteX3" fmla="*/ 3518426 w 3867482"/>
              <a:gd name="connsiteY3" fmla="*/ 2106257 h 2592963"/>
              <a:gd name="connsiteX4" fmla="*/ 1767951 w 3867482"/>
              <a:gd name="connsiteY4" fmla="*/ 2592645 h 2592963"/>
              <a:gd name="connsiteX5" fmla="*/ 310105 w 3867482"/>
              <a:gd name="connsiteY5" fmla="*/ 2049039 h 2592963"/>
              <a:gd name="connsiteX6" fmla="*/ 242027 w 3867482"/>
              <a:gd name="connsiteY6" fmla="*/ 516711 h 2592963"/>
              <a:gd name="connsiteX7" fmla="*/ 1793194 w 3867482"/>
              <a:gd name="connsiteY7" fmla="*/ 132 h 2592963"/>
              <a:gd name="connsiteX0" fmla="*/ 1797523 w 3871811"/>
              <a:gd name="connsiteY0" fmla="*/ 132 h 2592849"/>
              <a:gd name="connsiteX1" fmla="*/ 2018820 w 3871811"/>
              <a:gd name="connsiteY1" fmla="*/ 9550 h 2592849"/>
              <a:gd name="connsiteX2" fmla="*/ 3713931 w 3871811"/>
              <a:gd name="connsiteY2" fmla="*/ 849755 h 2592849"/>
              <a:gd name="connsiteX3" fmla="*/ 3522755 w 3871811"/>
              <a:gd name="connsiteY3" fmla="*/ 2106257 h 2592849"/>
              <a:gd name="connsiteX4" fmla="*/ 1772280 w 3871811"/>
              <a:gd name="connsiteY4" fmla="*/ 2592645 h 2592849"/>
              <a:gd name="connsiteX5" fmla="*/ 304909 w 3871811"/>
              <a:gd name="connsiteY5" fmla="*/ 2060881 h 2592849"/>
              <a:gd name="connsiteX6" fmla="*/ 246356 w 3871811"/>
              <a:gd name="connsiteY6" fmla="*/ 516711 h 2592849"/>
              <a:gd name="connsiteX7" fmla="*/ 1797523 w 3871811"/>
              <a:gd name="connsiteY7" fmla="*/ 132 h 2592849"/>
              <a:gd name="connsiteX0" fmla="*/ 1800109 w 3874397"/>
              <a:gd name="connsiteY0" fmla="*/ 132 h 2592849"/>
              <a:gd name="connsiteX1" fmla="*/ 2021406 w 3874397"/>
              <a:gd name="connsiteY1" fmla="*/ 9550 h 2592849"/>
              <a:gd name="connsiteX2" fmla="*/ 3716517 w 3874397"/>
              <a:gd name="connsiteY2" fmla="*/ 849755 h 2592849"/>
              <a:gd name="connsiteX3" fmla="*/ 3525341 w 3874397"/>
              <a:gd name="connsiteY3" fmla="*/ 2106257 h 2592849"/>
              <a:gd name="connsiteX4" fmla="*/ 1774866 w 3874397"/>
              <a:gd name="connsiteY4" fmla="*/ 2592645 h 2592849"/>
              <a:gd name="connsiteX5" fmla="*/ 307495 w 3874397"/>
              <a:gd name="connsiteY5" fmla="*/ 2060881 h 2592849"/>
              <a:gd name="connsiteX6" fmla="*/ 244180 w 3874397"/>
              <a:gd name="connsiteY6" fmla="*/ 487105 h 2592849"/>
              <a:gd name="connsiteX7" fmla="*/ 1800109 w 3874397"/>
              <a:gd name="connsiteY7" fmla="*/ 132 h 2592849"/>
              <a:gd name="connsiteX0" fmla="*/ 1800109 w 3874397"/>
              <a:gd name="connsiteY0" fmla="*/ 132 h 2593261"/>
              <a:gd name="connsiteX1" fmla="*/ 2021406 w 3874397"/>
              <a:gd name="connsiteY1" fmla="*/ 9550 h 2593261"/>
              <a:gd name="connsiteX2" fmla="*/ 3716517 w 3874397"/>
              <a:gd name="connsiteY2" fmla="*/ 849755 h 2593261"/>
              <a:gd name="connsiteX3" fmla="*/ 3525341 w 3874397"/>
              <a:gd name="connsiteY3" fmla="*/ 2135863 h 2593261"/>
              <a:gd name="connsiteX4" fmla="*/ 1774866 w 3874397"/>
              <a:gd name="connsiteY4" fmla="*/ 2592645 h 2593261"/>
              <a:gd name="connsiteX5" fmla="*/ 307495 w 3874397"/>
              <a:gd name="connsiteY5" fmla="*/ 2060881 h 2593261"/>
              <a:gd name="connsiteX6" fmla="*/ 244180 w 3874397"/>
              <a:gd name="connsiteY6" fmla="*/ 487105 h 2593261"/>
              <a:gd name="connsiteX7" fmla="*/ 1800109 w 3874397"/>
              <a:gd name="connsiteY7" fmla="*/ 132 h 2593261"/>
              <a:gd name="connsiteX0" fmla="*/ 1800109 w 3896426"/>
              <a:gd name="connsiteY0" fmla="*/ 132 h 2593695"/>
              <a:gd name="connsiteX1" fmla="*/ 2021406 w 3896426"/>
              <a:gd name="connsiteY1" fmla="*/ 9550 h 2593695"/>
              <a:gd name="connsiteX2" fmla="*/ 3716517 w 3896426"/>
              <a:gd name="connsiteY2" fmla="*/ 849755 h 2593695"/>
              <a:gd name="connsiteX3" fmla="*/ 3525341 w 3896426"/>
              <a:gd name="connsiteY3" fmla="*/ 2135863 h 2593695"/>
              <a:gd name="connsiteX4" fmla="*/ 1774866 w 3896426"/>
              <a:gd name="connsiteY4" fmla="*/ 2592645 h 2593695"/>
              <a:gd name="connsiteX5" fmla="*/ 307495 w 3896426"/>
              <a:gd name="connsiteY5" fmla="*/ 2060881 h 2593695"/>
              <a:gd name="connsiteX6" fmla="*/ 244180 w 3896426"/>
              <a:gd name="connsiteY6" fmla="*/ 487105 h 2593695"/>
              <a:gd name="connsiteX7" fmla="*/ 1800109 w 3896426"/>
              <a:gd name="connsiteY7" fmla="*/ 132 h 2593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96426" h="2593695">
                <a:moveTo>
                  <a:pt x="1800109" y="132"/>
                </a:moveTo>
                <a:cubicBezTo>
                  <a:pt x="1876199" y="-694"/>
                  <a:pt x="1950343" y="2364"/>
                  <a:pt x="2021406" y="9550"/>
                </a:cubicBezTo>
                <a:cubicBezTo>
                  <a:pt x="2589911" y="67036"/>
                  <a:pt x="3273342" y="280321"/>
                  <a:pt x="3716517" y="849755"/>
                </a:cubicBezTo>
                <a:cubicBezTo>
                  <a:pt x="4019023" y="1294476"/>
                  <a:pt x="3929913" y="1762487"/>
                  <a:pt x="3525341" y="2135863"/>
                </a:cubicBezTo>
                <a:cubicBezTo>
                  <a:pt x="3120769" y="2509239"/>
                  <a:pt x="2311174" y="2605142"/>
                  <a:pt x="1774866" y="2592645"/>
                </a:cubicBezTo>
                <a:cubicBezTo>
                  <a:pt x="1238558" y="2580148"/>
                  <a:pt x="692593" y="2409710"/>
                  <a:pt x="307495" y="2060881"/>
                </a:cubicBezTo>
                <a:cubicBezTo>
                  <a:pt x="-77602" y="1712052"/>
                  <a:pt x="-103573" y="821383"/>
                  <a:pt x="244180" y="487105"/>
                </a:cubicBezTo>
                <a:cubicBezTo>
                  <a:pt x="577633" y="184250"/>
                  <a:pt x="967445" y="23675"/>
                  <a:pt x="1800109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2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1876865" y="4292469"/>
            <a:ext cx="3744269" cy="1994037"/>
          </a:xfrm>
          <a:custGeom>
            <a:avLst/>
            <a:gdLst>
              <a:gd name="connsiteX0" fmla="*/ 1941340 w 3709572"/>
              <a:gd name="connsiteY0" fmla="*/ 856 h 2479913"/>
              <a:gd name="connsiteX1" fmla="*/ 3370150 w 3709572"/>
              <a:gd name="connsiteY1" fmla="*/ 407123 h 2479913"/>
              <a:gd name="connsiteX2" fmla="*/ 3536364 w 3709572"/>
              <a:gd name="connsiteY2" fmla="*/ 1905595 h 2479913"/>
              <a:gd name="connsiteX3" fmla="*/ 1842967 w 3709572"/>
              <a:gd name="connsiteY3" fmla="*/ 2477864 h 2479913"/>
              <a:gd name="connsiteX4" fmla="*/ 165893 w 3709572"/>
              <a:gd name="connsiteY4" fmla="*/ 1742039 h 2479913"/>
              <a:gd name="connsiteX5" fmla="*/ 294495 w 3709572"/>
              <a:gd name="connsiteY5" fmla="*/ 529867 h 2479913"/>
              <a:gd name="connsiteX6" fmla="*/ 1740027 w 3709572"/>
              <a:gd name="connsiteY6" fmla="*/ 2430 h 2479913"/>
              <a:gd name="connsiteX7" fmla="*/ 1941340 w 3709572"/>
              <a:gd name="connsiteY7" fmla="*/ 856 h 2479913"/>
              <a:gd name="connsiteX0" fmla="*/ 1941340 w 3728968"/>
              <a:gd name="connsiteY0" fmla="*/ 856 h 2479101"/>
              <a:gd name="connsiteX1" fmla="*/ 3370150 w 3728968"/>
              <a:gd name="connsiteY1" fmla="*/ 407123 h 2479101"/>
              <a:gd name="connsiteX2" fmla="*/ 3561764 w 3728968"/>
              <a:gd name="connsiteY2" fmla="*/ 1874017 h 2479101"/>
              <a:gd name="connsiteX3" fmla="*/ 1842967 w 3728968"/>
              <a:gd name="connsiteY3" fmla="*/ 2477864 h 2479101"/>
              <a:gd name="connsiteX4" fmla="*/ 165893 w 3728968"/>
              <a:gd name="connsiteY4" fmla="*/ 1742039 h 2479101"/>
              <a:gd name="connsiteX5" fmla="*/ 294495 w 3728968"/>
              <a:gd name="connsiteY5" fmla="*/ 529867 h 2479101"/>
              <a:gd name="connsiteX6" fmla="*/ 1740027 w 3728968"/>
              <a:gd name="connsiteY6" fmla="*/ 2430 h 2479101"/>
              <a:gd name="connsiteX7" fmla="*/ 1941340 w 3728968"/>
              <a:gd name="connsiteY7" fmla="*/ 856 h 2479101"/>
              <a:gd name="connsiteX0" fmla="*/ 1941340 w 3744269"/>
              <a:gd name="connsiteY0" fmla="*/ 856 h 2479101"/>
              <a:gd name="connsiteX1" fmla="*/ 3370150 w 3744269"/>
              <a:gd name="connsiteY1" fmla="*/ 407123 h 2479101"/>
              <a:gd name="connsiteX2" fmla="*/ 3561764 w 3744269"/>
              <a:gd name="connsiteY2" fmla="*/ 1874017 h 2479101"/>
              <a:gd name="connsiteX3" fmla="*/ 1842967 w 3744269"/>
              <a:gd name="connsiteY3" fmla="*/ 2477864 h 2479101"/>
              <a:gd name="connsiteX4" fmla="*/ 165893 w 3744269"/>
              <a:gd name="connsiteY4" fmla="*/ 1742039 h 2479101"/>
              <a:gd name="connsiteX5" fmla="*/ 294495 w 3744269"/>
              <a:gd name="connsiteY5" fmla="*/ 529867 h 2479101"/>
              <a:gd name="connsiteX6" fmla="*/ 1740027 w 3744269"/>
              <a:gd name="connsiteY6" fmla="*/ 2430 h 2479101"/>
              <a:gd name="connsiteX7" fmla="*/ 1941340 w 3744269"/>
              <a:gd name="connsiteY7" fmla="*/ 856 h 2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44269" h="2479101">
                <a:moveTo>
                  <a:pt x="1941340" y="856"/>
                </a:moveTo>
                <a:cubicBezTo>
                  <a:pt x="2429685" y="11721"/>
                  <a:pt x="3086065" y="107626"/>
                  <a:pt x="3370150" y="407123"/>
                </a:cubicBezTo>
                <a:cubicBezTo>
                  <a:pt x="3703721" y="758790"/>
                  <a:pt x="3914617" y="1522110"/>
                  <a:pt x="3561764" y="1874017"/>
                </a:cubicBezTo>
                <a:cubicBezTo>
                  <a:pt x="3208911" y="2225925"/>
                  <a:pt x="2408946" y="2499860"/>
                  <a:pt x="1842967" y="2477864"/>
                </a:cubicBezTo>
                <a:cubicBezTo>
                  <a:pt x="1276989" y="2455868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900F-A987-4DB8-A613-0BB5F2FD2DF5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 rot="21432709">
            <a:off x="6354578" y="4158988"/>
            <a:ext cx="4255062" cy="233026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51 w 9998"/>
              <a:gd name="connsiteY0" fmla="*/ 2045 h 10119"/>
              <a:gd name="connsiteX1" fmla="*/ 4974 w 9998"/>
              <a:gd name="connsiteY1" fmla="*/ 10118 h 10119"/>
              <a:gd name="connsiteX2" fmla="*/ 8086 w 9998"/>
              <a:gd name="connsiteY2" fmla="*/ 1104 h 10119"/>
              <a:gd name="connsiteX3" fmla="*/ 751 w 9998"/>
              <a:gd name="connsiteY3" fmla="*/ 2045 h 10119"/>
              <a:gd name="connsiteX0" fmla="*/ 751 w 9925"/>
              <a:gd name="connsiteY0" fmla="*/ 1992 h 9971"/>
              <a:gd name="connsiteX1" fmla="*/ 4975 w 9925"/>
              <a:gd name="connsiteY1" fmla="*/ 9970 h 9971"/>
              <a:gd name="connsiteX2" fmla="*/ 7983 w 9925"/>
              <a:gd name="connsiteY2" fmla="*/ 1107 h 9971"/>
              <a:gd name="connsiteX3" fmla="*/ 751 w 9925"/>
              <a:gd name="connsiteY3" fmla="*/ 1992 h 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25" h="9971">
                <a:moveTo>
                  <a:pt x="751" y="1992"/>
                </a:moveTo>
                <a:cubicBezTo>
                  <a:pt x="-330" y="3934"/>
                  <a:pt x="-1134" y="9805"/>
                  <a:pt x="4975" y="9970"/>
                </a:cubicBezTo>
                <a:cubicBezTo>
                  <a:pt x="9702" y="10098"/>
                  <a:pt x="11725" y="3792"/>
                  <a:pt x="7983" y="1107"/>
                </a:cubicBezTo>
                <a:cubicBezTo>
                  <a:pt x="5464" y="-707"/>
                  <a:pt x="1984" y="-207"/>
                  <a:pt x="751" y="199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>
            <a:off x="6419893" y="4229100"/>
            <a:ext cx="4122084" cy="2170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 userDrawn="1"/>
        </p:nvSpPr>
        <p:spPr bwMode="auto">
          <a:xfrm>
            <a:off x="6487007" y="4279899"/>
            <a:ext cx="4004469" cy="205240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5" name="Picture Placeholder 16"/>
          <p:cNvSpPr>
            <a:spLocks noGrp="1"/>
          </p:cNvSpPr>
          <p:nvPr>
            <p:ph type="pic" sz="quarter" idx="16"/>
          </p:nvPr>
        </p:nvSpPr>
        <p:spPr>
          <a:xfrm>
            <a:off x="6553200" y="4356100"/>
            <a:ext cx="3854664" cy="1917700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579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Rectangular Pictures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 flipH="1">
            <a:off x="874711" y="1603511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 flipH="1">
            <a:off x="940025" y="1642658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 flipH="1">
            <a:off x="1005341" y="1689100"/>
            <a:ext cx="4780416" cy="223999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6246811" y="1603511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39"/>
          <p:cNvSpPr>
            <a:spLocks/>
          </p:cNvSpPr>
          <p:nvPr/>
        </p:nvSpPr>
        <p:spPr bwMode="auto">
          <a:xfrm>
            <a:off x="6312126" y="1642658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40"/>
          <p:cNvSpPr>
            <a:spLocks/>
          </p:cNvSpPr>
          <p:nvPr/>
        </p:nvSpPr>
        <p:spPr bwMode="auto">
          <a:xfrm>
            <a:off x="6377440" y="1689100"/>
            <a:ext cx="4780416" cy="223999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2" name="Freeform 41"/>
          <p:cNvSpPr>
            <a:spLocks/>
          </p:cNvSpPr>
          <p:nvPr/>
        </p:nvSpPr>
        <p:spPr bwMode="auto">
          <a:xfrm flipH="1" flipV="1">
            <a:off x="874711" y="4111318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2"/>
          <p:cNvSpPr>
            <a:spLocks/>
          </p:cNvSpPr>
          <p:nvPr/>
        </p:nvSpPr>
        <p:spPr bwMode="auto">
          <a:xfrm flipH="1" flipV="1">
            <a:off x="940025" y="4150465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43"/>
          <p:cNvSpPr>
            <a:spLocks/>
          </p:cNvSpPr>
          <p:nvPr/>
        </p:nvSpPr>
        <p:spPr bwMode="auto">
          <a:xfrm flipH="1" flipV="1">
            <a:off x="1005341" y="4203699"/>
            <a:ext cx="4780416" cy="222050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5" name="Freeform 44"/>
          <p:cNvSpPr>
            <a:spLocks/>
          </p:cNvSpPr>
          <p:nvPr/>
        </p:nvSpPr>
        <p:spPr bwMode="auto">
          <a:xfrm flipV="1">
            <a:off x="6246811" y="4111318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45"/>
          <p:cNvSpPr>
            <a:spLocks/>
          </p:cNvSpPr>
          <p:nvPr/>
        </p:nvSpPr>
        <p:spPr bwMode="auto">
          <a:xfrm flipV="1">
            <a:off x="6312126" y="4150465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46"/>
          <p:cNvSpPr>
            <a:spLocks/>
          </p:cNvSpPr>
          <p:nvPr/>
        </p:nvSpPr>
        <p:spPr bwMode="auto">
          <a:xfrm flipV="1">
            <a:off x="6377440" y="4203699"/>
            <a:ext cx="4780416" cy="222050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51" name="Rectangle 54"/>
          <p:cNvSpPr/>
          <p:nvPr/>
        </p:nvSpPr>
        <p:spPr>
          <a:xfrm>
            <a:off x="6425339" y="1735771"/>
            <a:ext cx="4671060" cy="2131822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1066798" y="1735771"/>
            <a:ext cx="4671059" cy="2131822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9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5"/>
          </p:nvPr>
        </p:nvSpPr>
        <p:spPr>
          <a:xfrm>
            <a:off x="1066798" y="4267200"/>
            <a:ext cx="4671059" cy="21082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6"/>
          </p:nvPr>
        </p:nvSpPr>
        <p:spPr>
          <a:xfrm>
            <a:off x="6425339" y="4267200"/>
            <a:ext cx="4671060" cy="21082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6627811" y="1985417"/>
            <a:ext cx="4267201" cy="16390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F92826E2-89CA-487D-AE7D-60FF13F3BAF5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06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06132-7CE6-45E4-90D4-91693943292D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55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7204D-E712-460F-A835-B3805357AA3E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33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3E1D-4BB2-4EB5-99F0-C0445BB2CBB6}" type="datetime1">
              <a:rPr lang="en-US" smtClean="0"/>
              <a:t>2/26/2020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42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70DD-936A-40C7-B2FF-E7290D8BDE85}" type="datetime1">
              <a:rPr lang="en-US" smtClean="0"/>
              <a:t>2/26/2020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91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A680-C0D5-4B16-AB7C-0C3F71FB527A}" type="datetime1">
              <a:rPr lang="en-US" smtClean="0"/>
              <a:t>2/26/2020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0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7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Lea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E08E-F1BA-4F47-A445-B54A4E6BD6A4}" type="datetime1">
              <a:rPr lang="en-US" smtClean="0"/>
              <a:t>2/26/2020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60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87197-55AE-4427-94B5-41FFCF01E594}" type="datetime1">
              <a:rPr lang="en-US" smtClean="0"/>
              <a:t>2/26/2020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FC22-13D8-4D82-81F3-EDC2D992088A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59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49F2-E881-451F-B030-13B947B0EF64}" type="datetime1">
              <a:rPr lang="en-US" smtClean="0"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9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09"/>
          <p:cNvGrpSpPr/>
          <p:nvPr/>
        </p:nvGrpSpPr>
        <p:grpSpPr>
          <a:xfrm>
            <a:off x="-246438" y="-241054"/>
            <a:ext cx="12707726" cy="7411363"/>
            <a:chOff x="-246438" y="-241054"/>
            <a:chExt cx="12707726" cy="741136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 rot="20746898">
              <a:off x="5292361" y="5722930"/>
              <a:ext cx="1505288" cy="108597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93362">
              <a:off x="-246438" y="3085185"/>
              <a:ext cx="1045957" cy="1000395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 rot="7668513">
              <a:off x="-380667" y="5006096"/>
              <a:ext cx="1550246" cy="1109791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 rot="2025321">
              <a:off x="3215871" y="546135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 rot="14508995">
              <a:off x="1506248" y="1325481"/>
              <a:ext cx="1560885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 rot="1783257" flipH="1" flipV="1">
              <a:off x="7459075" y="4714214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1252457" flipH="1" flipV="1">
              <a:off x="5679941" y="57397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 rot="18446852" flipH="1" flipV="1">
              <a:off x="10859143" y="370957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5"/>
            <p:cNvSpPr>
              <a:spLocks/>
            </p:cNvSpPr>
            <p:nvPr/>
          </p:nvSpPr>
          <p:spPr bwMode="auto">
            <a:xfrm rot="418091" flipH="1" flipV="1">
              <a:off x="6733166" y="100332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9178519">
              <a:off x="794952" y="440849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7698856">
              <a:off x="9787685" y="182271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 rot="18361204">
              <a:off x="585549" y="27296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 rot="18887227">
              <a:off x="2845793" y="398972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5"/>
            <p:cNvSpPr>
              <a:spLocks/>
            </p:cNvSpPr>
            <p:nvPr/>
          </p:nvSpPr>
          <p:spPr bwMode="auto">
            <a:xfrm rot="2700000">
              <a:off x="4201503" y="94403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 rot="3158362">
              <a:off x="4953877" y="4768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auto">
            <a:xfrm rot="15300000">
              <a:off x="372301" y="11061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9948045" flipH="1" flipV="1">
              <a:off x="-91802" y="552684"/>
              <a:ext cx="402712" cy="676726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429799">
              <a:off x="1634877" y="-32037"/>
              <a:ext cx="1523770" cy="1105736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9774837">
              <a:off x="7616357" y="20939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5"/>
            <p:cNvSpPr>
              <a:spLocks/>
            </p:cNvSpPr>
            <p:nvPr/>
          </p:nvSpPr>
          <p:spPr bwMode="auto">
            <a:xfrm rot="1867807">
              <a:off x="296590" y="149191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4931296">
              <a:off x="1451218" y="4433327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8305602" y="486381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4114372">
              <a:off x="9682698" y="447100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6624085" flipV="1">
              <a:off x="17350" y="-110661"/>
              <a:ext cx="535667" cy="643756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 rot="992620" flipV="1">
              <a:off x="277273" y="7493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5"/>
            <p:cNvSpPr>
              <a:spLocks/>
            </p:cNvSpPr>
            <p:nvPr/>
          </p:nvSpPr>
          <p:spPr bwMode="auto">
            <a:xfrm rot="18655726" flipH="1" flipV="1">
              <a:off x="3522210" y="33836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 rot="992620" flipV="1">
              <a:off x="3768618" y="14605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6453486" flipH="1" flipV="1">
              <a:off x="1108027" y="291982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5"/>
            <p:cNvSpPr>
              <a:spLocks/>
            </p:cNvSpPr>
            <p:nvPr/>
          </p:nvSpPr>
          <p:spPr bwMode="auto">
            <a:xfrm rot="9878872" flipH="1" flipV="1">
              <a:off x="319869" y="3712278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"/>
            <p:cNvSpPr>
              <a:spLocks/>
            </p:cNvSpPr>
            <p:nvPr/>
          </p:nvSpPr>
          <p:spPr bwMode="auto">
            <a:xfrm rot="18430650" flipV="1">
              <a:off x="5424439" y="497283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3863782" flipV="1">
              <a:off x="4768811" y="5778120"/>
              <a:ext cx="873703" cy="62120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5"/>
            <p:cNvSpPr>
              <a:spLocks/>
            </p:cNvSpPr>
            <p:nvPr/>
          </p:nvSpPr>
          <p:spPr bwMode="auto">
            <a:xfrm rot="4229794" flipH="1" flipV="1">
              <a:off x="241532" y="6130773"/>
              <a:ext cx="1040348" cy="69791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5"/>
            <p:cNvSpPr>
              <a:spLocks/>
            </p:cNvSpPr>
            <p:nvPr/>
          </p:nvSpPr>
          <p:spPr bwMode="auto">
            <a:xfrm rot="20866705" flipH="1">
              <a:off x="2113649" y="582906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6300000">
              <a:off x="10336485" y="330093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 rot="6720289" flipV="1">
              <a:off x="6665798" y="5912286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6353747" flipV="1">
              <a:off x="2788208" y="474990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 rot="16819535">
              <a:off x="9137575" y="279103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5"/>
            <p:cNvSpPr>
              <a:spLocks/>
            </p:cNvSpPr>
            <p:nvPr/>
          </p:nvSpPr>
          <p:spPr bwMode="auto">
            <a:xfrm rot="2451594" flipH="1" flipV="1">
              <a:off x="8946844" y="206584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5"/>
            <p:cNvSpPr>
              <a:spLocks/>
            </p:cNvSpPr>
            <p:nvPr/>
          </p:nvSpPr>
          <p:spPr bwMode="auto">
            <a:xfrm rot="15291076" flipH="1" flipV="1">
              <a:off x="1424934" y="6026133"/>
              <a:ext cx="557557" cy="3964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8764501" flipH="1" flipV="1">
              <a:off x="4402596" y="51382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5"/>
            <p:cNvSpPr>
              <a:spLocks/>
            </p:cNvSpPr>
            <p:nvPr/>
          </p:nvSpPr>
          <p:spPr bwMode="auto">
            <a:xfrm rot="20242593">
              <a:off x="11274781" y="3289140"/>
              <a:ext cx="1153331" cy="1109791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 rot="14400000">
              <a:off x="10679091" y="5859602"/>
              <a:ext cx="1518286" cy="1103127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"/>
            <p:cNvSpPr>
              <a:spLocks/>
            </p:cNvSpPr>
            <p:nvPr/>
          </p:nvSpPr>
          <p:spPr bwMode="auto">
            <a:xfrm rot="3481137" flipH="1" flipV="1">
              <a:off x="11879169" y="2390764"/>
              <a:ext cx="492586" cy="391913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3507324" flipH="1" flipV="1">
              <a:off x="10384638" y="26261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"/>
            <p:cNvSpPr>
              <a:spLocks/>
            </p:cNvSpPr>
            <p:nvPr/>
          </p:nvSpPr>
          <p:spPr bwMode="auto">
            <a:xfrm rot="20449547">
              <a:off x="11049786" y="1282471"/>
              <a:ext cx="1329114" cy="1109791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 rot="13863782" flipV="1">
              <a:off x="10209460" y="11815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auto">
            <a:xfrm rot="15200418">
              <a:off x="10930287" y="4845170"/>
              <a:ext cx="1458077" cy="1059838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20039460" flipH="1" flipV="1">
              <a:off x="10930248" y="211314"/>
              <a:ext cx="1531040" cy="110500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9947145" flipH="1" flipV="1">
              <a:off x="11168910" y="281207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 rot="20882065" flipH="1" flipV="1">
              <a:off x="-61827" y="4253830"/>
              <a:ext cx="460748" cy="530712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9800000" flipH="1" flipV="1">
              <a:off x="1330889" y="75508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"/>
            <p:cNvSpPr>
              <a:spLocks/>
            </p:cNvSpPr>
            <p:nvPr/>
          </p:nvSpPr>
          <p:spPr bwMode="auto">
            <a:xfrm rot="18214566" flipH="1" flipV="1">
              <a:off x="9117238" y="2017777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1700000" flipH="1" flipV="1">
              <a:off x="3085" y="2442311"/>
              <a:ext cx="629665" cy="527516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9195332" flipV="1">
              <a:off x="-92426" y="1234805"/>
              <a:ext cx="703390" cy="534388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2242058" flipH="1" flipV="1">
              <a:off x="4473315" y="49684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8560752" flipH="1" flipV="1">
              <a:off x="5625466" y="14366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 rot="8300299">
              <a:off x="4345056" y="-73920"/>
              <a:ext cx="564343" cy="481591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/>
            <p:cNvSpPr>
              <a:spLocks/>
            </p:cNvSpPr>
            <p:nvPr/>
          </p:nvSpPr>
          <p:spPr bwMode="auto">
            <a:xfrm rot="19357942" flipV="1">
              <a:off x="3164313" y="-174047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2242058">
              <a:off x="1189940" y="71938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13863782" flipV="1">
              <a:off x="7624044" y="5621765"/>
              <a:ext cx="709232" cy="5042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7" name="Freeform 5"/>
            <p:cNvSpPr>
              <a:spLocks/>
            </p:cNvSpPr>
            <p:nvPr/>
          </p:nvSpPr>
          <p:spPr bwMode="auto">
            <a:xfrm rot="17370206" flipV="1">
              <a:off x="8370427" y="6123252"/>
              <a:ext cx="1006423" cy="777771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5"/>
            <p:cNvSpPr>
              <a:spLocks/>
            </p:cNvSpPr>
            <p:nvPr/>
          </p:nvSpPr>
          <p:spPr bwMode="auto">
            <a:xfrm rot="6720289" flipV="1">
              <a:off x="9524474" y="5737028"/>
              <a:ext cx="897931" cy="63843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418091" flipH="1" flipV="1">
              <a:off x="10538554" y="1346356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0" name="Freeform 5"/>
            <p:cNvSpPr>
              <a:spLocks/>
            </p:cNvSpPr>
            <p:nvPr/>
          </p:nvSpPr>
          <p:spPr bwMode="auto">
            <a:xfrm rot="18086561">
              <a:off x="3005839" y="134237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"/>
            <p:cNvSpPr>
              <a:spLocks/>
            </p:cNvSpPr>
            <p:nvPr/>
          </p:nvSpPr>
          <p:spPr bwMode="auto">
            <a:xfrm rot="2700000">
              <a:off x="6323922" y="28062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"/>
            <p:cNvSpPr>
              <a:spLocks/>
            </p:cNvSpPr>
            <p:nvPr/>
          </p:nvSpPr>
          <p:spPr bwMode="auto">
            <a:xfrm rot="3158362">
              <a:off x="9758862" y="83393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 rot="288769">
              <a:off x="8339180" y="73612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655726" flipH="1" flipV="1">
              <a:off x="4915687" y="100461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"/>
            <p:cNvSpPr>
              <a:spLocks/>
            </p:cNvSpPr>
            <p:nvPr/>
          </p:nvSpPr>
          <p:spPr bwMode="auto">
            <a:xfrm rot="992620" flipV="1">
              <a:off x="750972" y="521493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2242058" flipH="1" flipV="1">
              <a:off x="10427667" y="2009404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5"/>
            <p:cNvSpPr>
              <a:spLocks/>
            </p:cNvSpPr>
            <p:nvPr/>
          </p:nvSpPr>
          <p:spPr bwMode="auto">
            <a:xfrm rot="8560752" flipH="1" flipV="1">
              <a:off x="9546908" y="4101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8300299">
              <a:off x="7500204" y="-99576"/>
              <a:ext cx="643913" cy="549494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9" name="Freeform 5"/>
            <p:cNvSpPr>
              <a:spLocks/>
            </p:cNvSpPr>
            <p:nvPr/>
          </p:nvSpPr>
          <p:spPr bwMode="auto">
            <a:xfrm rot="19357942" flipV="1">
              <a:off x="6600074" y="-165034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14260338">
              <a:off x="3640228" y="300404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8842308" flipH="1" flipV="1">
              <a:off x="6376442" y="428614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6566818" flipH="1" flipV="1">
              <a:off x="5953401" y="117008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361204">
              <a:off x="1961122" y="25568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5"/>
            <p:cNvSpPr>
              <a:spLocks/>
            </p:cNvSpPr>
            <p:nvPr/>
          </p:nvSpPr>
          <p:spPr bwMode="auto">
            <a:xfrm rot="1968420">
              <a:off x="4291573" y="208207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5"/>
            <p:cNvSpPr>
              <a:spLocks/>
            </p:cNvSpPr>
            <p:nvPr/>
          </p:nvSpPr>
          <p:spPr bwMode="auto">
            <a:xfrm rot="9878872" flipH="1" flipV="1">
              <a:off x="2025051" y="339701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5"/>
            <p:cNvSpPr>
              <a:spLocks/>
            </p:cNvSpPr>
            <p:nvPr/>
          </p:nvSpPr>
          <p:spPr bwMode="auto">
            <a:xfrm rot="16885504" flipH="1">
              <a:off x="3755442" y="4336700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0207366">
              <a:off x="2731864" y="223226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5291076" flipH="1" flipV="1">
              <a:off x="2814543" y="411797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5"/>
            <p:cNvSpPr>
              <a:spLocks/>
            </p:cNvSpPr>
            <p:nvPr/>
          </p:nvSpPr>
          <p:spPr bwMode="auto">
            <a:xfrm rot="4770738">
              <a:off x="3372475" y="372974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9178519">
              <a:off x="9098995" y="3894075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361204">
              <a:off x="5550692" y="175177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5"/>
            <p:cNvSpPr>
              <a:spLocks/>
            </p:cNvSpPr>
            <p:nvPr/>
          </p:nvSpPr>
          <p:spPr bwMode="auto">
            <a:xfrm rot="992620" flipV="1">
              <a:off x="4815244" y="435349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361204">
              <a:off x="8686486" y="272220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5"/>
            <p:cNvSpPr>
              <a:spLocks/>
            </p:cNvSpPr>
            <p:nvPr/>
          </p:nvSpPr>
          <p:spPr bwMode="auto">
            <a:xfrm rot="1968420">
              <a:off x="7766685" y="3732666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9878872" flipH="1" flipV="1">
              <a:off x="8042231" y="197939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3206259" flipH="1">
              <a:off x="5239024" y="3287482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 rot="15291076" flipH="1" flipV="1">
              <a:off x="8235736" y="319340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5"/>
            <p:cNvSpPr>
              <a:spLocks/>
            </p:cNvSpPr>
            <p:nvPr/>
          </p:nvSpPr>
          <p:spPr bwMode="auto">
            <a:xfrm rot="19178519">
              <a:off x="5913868" y="406235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361204">
              <a:off x="7141482" y="347000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992620" flipV="1">
              <a:off x="7086087" y="25466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5"/>
            <p:cNvSpPr>
              <a:spLocks/>
            </p:cNvSpPr>
            <p:nvPr/>
          </p:nvSpPr>
          <p:spPr bwMode="auto">
            <a:xfrm rot="14246117">
              <a:off x="6762829" y="519205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 rot="1968420">
              <a:off x="6741252" y="133977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5"/>
            <p:cNvSpPr>
              <a:spLocks/>
            </p:cNvSpPr>
            <p:nvPr/>
          </p:nvSpPr>
          <p:spPr bwMode="auto">
            <a:xfrm rot="9878872" flipH="1" flipV="1">
              <a:off x="5745751" y="22920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5"/>
            <p:cNvSpPr>
              <a:spLocks/>
            </p:cNvSpPr>
            <p:nvPr/>
          </p:nvSpPr>
          <p:spPr bwMode="auto">
            <a:xfrm rot="16885504" flipH="1">
              <a:off x="6245522" y="299654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5"/>
            <p:cNvSpPr>
              <a:spLocks/>
            </p:cNvSpPr>
            <p:nvPr/>
          </p:nvSpPr>
          <p:spPr bwMode="auto">
            <a:xfrm rot="15291076" flipH="1" flipV="1">
              <a:off x="10309034" y="407631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5"/>
            <p:cNvSpPr>
              <a:spLocks/>
            </p:cNvSpPr>
            <p:nvPr/>
          </p:nvSpPr>
          <p:spPr bwMode="auto">
            <a:xfrm rot="2242058">
              <a:off x="110008" y="6489983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 rot="13039248" flipH="1">
              <a:off x="10306495" y="6321155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2" y="456330"/>
            <a:ext cx="9601202" cy="1067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676400"/>
            <a:ext cx="959961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3814" y="6563201"/>
            <a:ext cx="4114797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95" y="6563201"/>
            <a:ext cx="1002880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fld id="{4CF2F181-94B8-48A3-BCAE-F0C842125A38}" type="datetime1">
              <a:rPr lang="en-US" smtClean="0"/>
              <a:pPr/>
              <a:t>2/26/2020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1" y="6560791"/>
            <a:ext cx="608172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fld id="{09C03C58-465B-42F2-8BA3-01664A6B69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69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60" r:id="rId16"/>
    <p:sldLayoutId id="2147483656" r:id="rId17"/>
    <p:sldLayoutId id="2147483658" r:id="rId18"/>
    <p:sldLayoutId id="2147483659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s/ref=dp_byline_sr_book_1?ie=UTF8&amp;field-author=Zo%C3%AB+Tucker&amp;text=Zo%C3%AB+Tucker&amp;sort=relevancerank&amp;search-alias=books-uk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hyperlink" Target="https://www.amazon.co.uk/Zoe-Persico/e/B084R7CSQX/ref=dp_byline_cont_book_2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/>
              <a:t>St Peter’s Eco Group Assembly 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Eco Student Leadership Team</a:t>
            </a:r>
          </a:p>
          <a:p>
            <a:r>
              <a:rPr lang="en-US" sz="2400" dirty="0"/>
              <a:t>Ellie, Megan &amp; Eliza </a:t>
            </a:r>
          </a:p>
          <a:p>
            <a:r>
              <a:rPr lang="en-US" sz="2400" dirty="0"/>
              <a:t>Vicky Thomas Clarke – Adult leader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3251" y="2122983"/>
            <a:ext cx="1534182" cy="22947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682" y="2122983"/>
            <a:ext cx="1644430" cy="23272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421" y="1926629"/>
            <a:ext cx="3228521" cy="3228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6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811" y="1001486"/>
            <a:ext cx="3276601" cy="2884714"/>
          </a:xfrm>
        </p:spPr>
        <p:txBody>
          <a:bodyPr>
            <a:noAutofit/>
          </a:bodyPr>
          <a:lstStyle/>
          <a:p>
            <a:pPr algn="ctr"/>
            <a:br>
              <a:rPr lang="en-US" sz="4400" dirty="0"/>
            </a:br>
            <a:r>
              <a:rPr lang="en-US" sz="4400" dirty="0"/>
              <a:t>Story </a:t>
            </a:r>
            <a:br>
              <a:rPr lang="en-US" sz="4400" dirty="0"/>
            </a:br>
            <a:br>
              <a:rPr lang="en-US" sz="4400" dirty="0"/>
            </a:br>
            <a:r>
              <a:rPr lang="en-US" sz="4400" dirty="0"/>
              <a:t>Greta and the Giants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2811" y="3886200"/>
            <a:ext cx="3276601" cy="1828800"/>
          </a:xfrm>
        </p:spPr>
        <p:txBody>
          <a:bodyPr/>
          <a:lstStyle/>
          <a:p>
            <a:pPr algn="ctr"/>
            <a:r>
              <a:rPr lang="en-GB" dirty="0"/>
              <a:t>by </a:t>
            </a:r>
          </a:p>
          <a:p>
            <a:pPr algn="ctr"/>
            <a:r>
              <a:rPr lang="en-GB" dirty="0">
                <a:hlinkClick r:id="rId3"/>
              </a:rPr>
              <a:t>Zoë Tucker</a:t>
            </a:r>
            <a:r>
              <a:rPr lang="en-GB" dirty="0"/>
              <a:t>    (Author) </a:t>
            </a:r>
          </a:p>
          <a:p>
            <a:pPr algn="ctr"/>
            <a:r>
              <a:rPr lang="en-GB" dirty="0">
                <a:hlinkClick r:id="rId4"/>
              </a:rPr>
              <a:t>Zoe </a:t>
            </a:r>
            <a:r>
              <a:rPr lang="en-GB" dirty="0" err="1">
                <a:hlinkClick r:id="rId4"/>
              </a:rPr>
              <a:t>Persico</a:t>
            </a:r>
            <a:r>
              <a:rPr lang="en-GB" dirty="0"/>
              <a:t>   (Illustrator)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55" b="21155"/>
          <a:stretch>
            <a:fillRect/>
          </a:stretch>
        </p:blipFill>
        <p:spPr>
          <a:xfrm>
            <a:off x="1462142" y="1370161"/>
            <a:ext cx="5822838" cy="3907865"/>
          </a:xfrm>
        </p:spPr>
      </p:pic>
    </p:spTree>
    <p:extLst>
      <p:ext uri="{BB962C8B-B14F-4D97-AF65-F5344CB8AC3E}">
        <p14:creationId xmlns:p14="http://schemas.microsoft.com/office/powerpoint/2010/main" val="322809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270" y="999230"/>
            <a:ext cx="6342487" cy="4756865"/>
          </a:xfrm>
          <a:prstGeom prst="rect">
            <a:avLst/>
          </a:prstGeom>
        </p:spPr>
      </p:pic>
      <p:sp>
        <p:nvSpPr>
          <p:cNvPr id="3" name="Title 8"/>
          <p:cNvSpPr txBox="1">
            <a:spLocks/>
          </p:cNvSpPr>
          <p:nvPr/>
        </p:nvSpPr>
        <p:spPr>
          <a:xfrm>
            <a:off x="6787166" y="837126"/>
            <a:ext cx="4107848" cy="372199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/>
              <a:t>There was once a girl who lived at the heart of a beautiful forest.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Her name was Greta. </a:t>
            </a:r>
          </a:p>
        </p:txBody>
      </p:sp>
    </p:spTree>
    <p:extLst>
      <p:ext uri="{BB962C8B-B14F-4D97-AF65-F5344CB8AC3E}">
        <p14:creationId xmlns:p14="http://schemas.microsoft.com/office/powerpoint/2010/main" val="90076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8"/>
          <p:cNvSpPr txBox="1">
            <a:spLocks/>
          </p:cNvSpPr>
          <p:nvPr/>
        </p:nvSpPr>
        <p:spPr>
          <a:xfrm>
            <a:off x="579550" y="927279"/>
            <a:ext cx="4520484" cy="496552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600" dirty="0"/>
          </a:p>
          <a:p>
            <a:pPr algn="ctr"/>
            <a:r>
              <a:rPr lang="en-US" sz="3600" dirty="0"/>
              <a:t>“The forest is broken and we don’t know where to go.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The Giants are ruining our home. ”   </a:t>
            </a:r>
          </a:p>
          <a:p>
            <a:pPr algn="ctr"/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4370" y="1089427"/>
            <a:ext cx="6188299" cy="4641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7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/>
              <a:t>They chopped down trees to build houses. The houses grow into towns and towns into cities. 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" r="659"/>
          <a:stretch>
            <a:fillRect/>
          </a:stretch>
        </p:blipFill>
        <p:spPr>
          <a:xfrm rot="5400000">
            <a:off x="869720" y="2786734"/>
            <a:ext cx="3763962" cy="2860675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" r="1305"/>
          <a:stretch>
            <a:fillRect/>
          </a:stretch>
        </p:blipFill>
        <p:spPr>
          <a:xfrm rot="5400000">
            <a:off x="4041775" y="2481263"/>
            <a:ext cx="4087813" cy="3148012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" r="1219"/>
          <a:stretch>
            <a:fillRect/>
          </a:stretch>
        </p:blipFill>
        <p:spPr>
          <a:xfrm rot="5400000">
            <a:off x="7561263" y="2755900"/>
            <a:ext cx="3706812" cy="2849563"/>
          </a:xfrm>
        </p:spPr>
      </p:pic>
    </p:spTree>
    <p:extLst>
      <p:ext uri="{BB962C8B-B14F-4D97-AF65-F5344CB8AC3E}">
        <p14:creationId xmlns:p14="http://schemas.microsoft.com/office/powerpoint/2010/main" val="329939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t="-1321" r="4667" b="377"/>
          <a:stretch/>
        </p:blipFill>
        <p:spPr>
          <a:xfrm rot="5400000">
            <a:off x="673328" y="1089774"/>
            <a:ext cx="5799201" cy="4523627"/>
          </a:xfrm>
          <a:prstGeom prst="rect">
            <a:avLst/>
          </a:prstGeom>
        </p:spPr>
      </p:pic>
      <p:sp>
        <p:nvSpPr>
          <p:cNvPr id="5" name="Title 8"/>
          <p:cNvSpPr txBox="1">
            <a:spLocks/>
          </p:cNvSpPr>
          <p:nvPr/>
        </p:nvSpPr>
        <p:spPr>
          <a:xfrm>
            <a:off x="6787166" y="837126"/>
            <a:ext cx="4107848" cy="372199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/>
              <a:t>She stood alone, holding a big sign.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The sign said STOP!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She waited… </a:t>
            </a:r>
          </a:p>
          <a:p>
            <a:pPr algn="ctr"/>
            <a:r>
              <a:rPr lang="en-US" sz="3600" dirty="0"/>
              <a:t>and waited..</a:t>
            </a:r>
          </a:p>
        </p:txBody>
      </p:sp>
    </p:spTree>
    <p:extLst>
      <p:ext uri="{BB962C8B-B14F-4D97-AF65-F5344CB8AC3E}">
        <p14:creationId xmlns:p14="http://schemas.microsoft.com/office/powerpoint/2010/main" val="78102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65492" y="1208918"/>
            <a:ext cx="6071810" cy="45538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178" y="957944"/>
            <a:ext cx="6014238" cy="4505476"/>
          </a:xfrm>
          <a:prstGeom prst="rect">
            <a:avLst/>
          </a:prstGeom>
        </p:spPr>
      </p:pic>
      <p:sp>
        <p:nvSpPr>
          <p:cNvPr id="4" name="Title 8"/>
          <p:cNvSpPr txBox="1">
            <a:spLocks/>
          </p:cNvSpPr>
          <p:nvPr/>
        </p:nvSpPr>
        <p:spPr>
          <a:xfrm>
            <a:off x="5539178" y="5750077"/>
            <a:ext cx="5392015" cy="76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/>
              <a:t>“Please STOP!”</a:t>
            </a:r>
          </a:p>
        </p:txBody>
      </p:sp>
    </p:spTree>
    <p:extLst>
      <p:ext uri="{BB962C8B-B14F-4D97-AF65-F5344CB8AC3E}">
        <p14:creationId xmlns:p14="http://schemas.microsoft.com/office/powerpoint/2010/main" val="245822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3785" y="1036865"/>
            <a:ext cx="5972629" cy="4479472"/>
          </a:xfrm>
          <a:prstGeom prst="rect">
            <a:avLst/>
          </a:prstGeom>
        </p:spPr>
      </p:pic>
      <p:sp>
        <p:nvSpPr>
          <p:cNvPr id="3" name="Title 8"/>
          <p:cNvSpPr txBox="1">
            <a:spLocks/>
          </p:cNvSpPr>
          <p:nvPr/>
        </p:nvSpPr>
        <p:spPr>
          <a:xfrm>
            <a:off x="6879772" y="1030513"/>
            <a:ext cx="3614057" cy="4862287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/>
              <a:t>The Giants felt terrible.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“We’re sorry,” they said  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/>
              <a:t>And they promised to try harder </a:t>
            </a:r>
          </a:p>
        </p:txBody>
      </p:sp>
    </p:spTree>
    <p:extLst>
      <p:ext uri="{BB962C8B-B14F-4D97-AF65-F5344CB8AC3E}">
        <p14:creationId xmlns:p14="http://schemas.microsoft.com/office/powerpoint/2010/main" val="37452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20915" y="456330"/>
            <a:ext cx="11335656" cy="1227327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They slowed down, they took up new hobbies, they stopped cutting down trees, they cooked, repaired, tidied and shared.   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" r="659"/>
          <a:stretch>
            <a:fillRect/>
          </a:stretch>
        </p:blipFill>
        <p:spPr>
          <a:xfrm rot="5400000">
            <a:off x="842963" y="2811463"/>
            <a:ext cx="3763962" cy="2860675"/>
          </a:xfrm>
        </p:spPr>
      </p:pic>
      <p:pic>
        <p:nvPicPr>
          <p:cNvPr id="10" name="Picture Placeholder 9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0" b="3200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5" b="249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5781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4147" y="1635616"/>
            <a:ext cx="3425265" cy="335729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And before long the forest became more beautiful than they ever could imagined. </a:t>
            </a:r>
            <a:br>
              <a:rPr lang="en-US" dirty="0"/>
            </a:br>
            <a:endParaRPr lang="en-US" dirty="0"/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53" b="52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8021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96457" y="3515932"/>
            <a:ext cx="6734629" cy="1593097"/>
          </a:xfrm>
        </p:spPr>
        <p:txBody>
          <a:bodyPr>
            <a:noAutofit/>
          </a:bodyPr>
          <a:lstStyle/>
          <a:p>
            <a:pPr algn="ctr"/>
            <a:r>
              <a:rPr lang="en-US" sz="9600" dirty="0"/>
              <a:t>How can we all help? </a:t>
            </a:r>
          </a:p>
        </p:txBody>
      </p:sp>
    </p:spTree>
    <p:extLst>
      <p:ext uri="{BB962C8B-B14F-4D97-AF65-F5344CB8AC3E}">
        <p14:creationId xmlns:p14="http://schemas.microsoft.com/office/powerpoint/2010/main" val="188743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90174" y="3515932"/>
            <a:ext cx="5100034" cy="931569"/>
          </a:xfrm>
        </p:spPr>
        <p:txBody>
          <a:bodyPr>
            <a:noAutofit/>
          </a:bodyPr>
          <a:lstStyle/>
          <a:p>
            <a:r>
              <a:rPr lang="en-US" sz="9600" dirty="0"/>
              <a:t>RECYCLE  </a:t>
            </a:r>
          </a:p>
        </p:txBody>
      </p:sp>
    </p:spTree>
    <p:extLst>
      <p:ext uri="{BB962C8B-B14F-4D97-AF65-F5344CB8AC3E}">
        <p14:creationId xmlns:p14="http://schemas.microsoft.com/office/powerpoint/2010/main" val="65219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4147" y="1635616"/>
            <a:ext cx="3425265" cy="2498502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Recycle plastic, paper, tins &amp; glass 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39" b="16439"/>
          <a:stretch>
            <a:fillRect/>
          </a:stretch>
        </p:blipFill>
        <p:spPr/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62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37336" y="198753"/>
            <a:ext cx="2798349" cy="2915851"/>
          </a:xfrm>
        </p:spPr>
        <p:txBody>
          <a:bodyPr>
            <a:noAutofit/>
          </a:bodyPr>
          <a:lstStyle/>
          <a:p>
            <a:r>
              <a:rPr lang="en-US" sz="4400" dirty="0"/>
              <a:t>Use &amp; carry refill water bottles </a:t>
            </a: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4" r="11454"/>
          <a:stretch>
            <a:fillRect/>
          </a:stretch>
        </p:blipFill>
        <p:spPr/>
      </p:pic>
      <p:pic>
        <p:nvPicPr>
          <p:cNvPr id="13" name="Content Placeholder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580" y="1236372"/>
            <a:ext cx="5924576" cy="328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61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Do not litter and pick up rubbish </a:t>
            </a:r>
          </a:p>
        </p:txBody>
      </p:sp>
      <p:pic>
        <p:nvPicPr>
          <p:cNvPr id="15" name="Picture Placeholder 14"/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5" r="20155"/>
          <a:stretch>
            <a:fillRect/>
          </a:stretch>
        </p:blipFill>
        <p:spPr>
          <a:xfrm>
            <a:off x="7989807" y="2335896"/>
            <a:ext cx="2849989" cy="3706296"/>
          </a:xfrm>
        </p:spPr>
      </p:pic>
      <p:pic>
        <p:nvPicPr>
          <p:cNvPr id="14" name="Picture Placeholder 13"/>
          <p:cNvPicPr>
            <a:picLocks noGrp="1" noChangeAspect="1"/>
          </p:cNvPicPr>
          <p:nvPr>
            <p:ph type="pic"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2" r="22152"/>
          <a:stretch>
            <a:fillRect/>
          </a:stretch>
        </p:blipFill>
        <p:spPr>
          <a:xfrm>
            <a:off x="1321076" y="2335896"/>
            <a:ext cx="2860963" cy="3763156"/>
          </a:xfrm>
        </p:spPr>
      </p:pic>
      <p:sp>
        <p:nvSpPr>
          <p:cNvPr id="6" name="Multiply 5"/>
          <p:cNvSpPr/>
          <p:nvPr/>
        </p:nvSpPr>
        <p:spPr>
          <a:xfrm>
            <a:off x="1321076" y="3299304"/>
            <a:ext cx="2760794" cy="177947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40" b="734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7276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011254" y="3515932"/>
            <a:ext cx="4334256" cy="931569"/>
          </a:xfrm>
        </p:spPr>
        <p:txBody>
          <a:bodyPr>
            <a:noAutofit/>
          </a:bodyPr>
          <a:lstStyle/>
          <a:p>
            <a:r>
              <a:rPr lang="en-US" sz="9600" dirty="0"/>
              <a:t>REUSE </a:t>
            </a:r>
          </a:p>
        </p:txBody>
      </p:sp>
    </p:spTree>
    <p:extLst>
      <p:ext uri="{BB962C8B-B14F-4D97-AF65-F5344CB8AC3E}">
        <p14:creationId xmlns:p14="http://schemas.microsoft.com/office/powerpoint/2010/main" val="238997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50214" y="456330"/>
            <a:ext cx="2952895" cy="2915851"/>
          </a:xfrm>
        </p:spPr>
        <p:txBody>
          <a:bodyPr>
            <a:noAutofit/>
          </a:bodyPr>
          <a:lstStyle/>
          <a:p>
            <a:r>
              <a:rPr lang="en-US" sz="4400" dirty="0"/>
              <a:t>Use &amp; carry </a:t>
            </a:r>
            <a:r>
              <a:rPr lang="en-US" sz="4400" dirty="0" err="1"/>
              <a:t>reuseable</a:t>
            </a:r>
            <a:r>
              <a:rPr lang="en-US" sz="4400" dirty="0"/>
              <a:t> shopping bags 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07"/>
          <a:stretch>
            <a:fillRect/>
          </a:stretch>
        </p:blipFill>
        <p:spPr/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461" y="2854946"/>
            <a:ext cx="2908949" cy="29089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14" y="1317049"/>
            <a:ext cx="1897851" cy="20551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103" y="2344615"/>
            <a:ext cx="1816279" cy="27244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202" y="669701"/>
            <a:ext cx="2424233" cy="2424233"/>
          </a:xfrm>
          <a:prstGeom prst="rect">
            <a:avLst/>
          </a:prstGeom>
        </p:spPr>
      </p:pic>
      <p:sp>
        <p:nvSpPr>
          <p:cNvPr id="17" name="Multiply 16"/>
          <p:cNvSpPr/>
          <p:nvPr/>
        </p:nvSpPr>
        <p:spPr>
          <a:xfrm>
            <a:off x="7963366" y="3928056"/>
            <a:ext cx="2760794" cy="1779479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Donate old clothes, shoes &amp; toys 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9" r="11999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9" r="21159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2" r="244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00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9899" y="528034"/>
            <a:ext cx="5454054" cy="1209305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Waste less food &amp; compost food waste 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Try creating a garden composter – the worms will love it!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7" b="15427"/>
          <a:stretch>
            <a:fillRect/>
          </a:stretch>
        </p:blipFill>
        <p:spPr>
          <a:xfrm>
            <a:off x="1101932" y="2021678"/>
            <a:ext cx="4846441" cy="3350166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0" r="26710"/>
          <a:stretch>
            <a:fillRect/>
          </a:stretch>
        </p:blipFill>
        <p:spPr/>
      </p:pic>
      <p:pic>
        <p:nvPicPr>
          <p:cNvPr id="16" name="Picture Placeholder 15"/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22" r="229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2367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54569" y="3515932"/>
            <a:ext cx="5486399" cy="931569"/>
          </a:xfrm>
        </p:spPr>
        <p:txBody>
          <a:bodyPr>
            <a:noAutofit/>
          </a:bodyPr>
          <a:lstStyle/>
          <a:p>
            <a:r>
              <a:rPr lang="en-US" sz="9600" dirty="0"/>
              <a:t>REDUCE</a:t>
            </a:r>
          </a:p>
        </p:txBody>
      </p:sp>
    </p:spTree>
    <p:extLst>
      <p:ext uri="{BB962C8B-B14F-4D97-AF65-F5344CB8AC3E}">
        <p14:creationId xmlns:p14="http://schemas.microsoft.com/office/powerpoint/2010/main" val="16375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4147" y="1635616"/>
            <a:ext cx="3807854" cy="2057400"/>
          </a:xfrm>
        </p:spPr>
        <p:txBody>
          <a:bodyPr>
            <a:normAutofit/>
          </a:bodyPr>
          <a:lstStyle/>
          <a:p>
            <a:r>
              <a:rPr lang="en-US" dirty="0"/>
              <a:t>Waste less water </a:t>
            </a:r>
            <a:br>
              <a:rPr lang="en-US" dirty="0"/>
            </a:b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4147" y="3461196"/>
            <a:ext cx="3431662" cy="2098183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Turn off taps when brushing teeth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Use shower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Less Baths </a:t>
            </a: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9" b="402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970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9899" y="528034"/>
            <a:ext cx="5454054" cy="1209305"/>
          </a:xfrm>
        </p:spPr>
        <p:txBody>
          <a:bodyPr>
            <a:noAutofit/>
          </a:bodyPr>
          <a:lstStyle/>
          <a:p>
            <a:r>
              <a:rPr lang="en-US" sz="3600" dirty="0"/>
              <a:t>Walk, bike or use public transport – buses &amp; trains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Encourage your parents and family to use the car less and make some fun new journeys together! </a:t>
            </a:r>
          </a:p>
        </p:txBody>
      </p:sp>
      <p:pic>
        <p:nvPicPr>
          <p:cNvPr id="10" name="Picture Placeholder 9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7" r="6797"/>
          <a:stretch>
            <a:fillRect/>
          </a:stretch>
        </p:blipFill>
        <p:spPr/>
      </p:pic>
      <p:pic>
        <p:nvPicPr>
          <p:cNvPr id="12" name="Picture Placeholder 11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1" r="30401"/>
          <a:stretch>
            <a:fillRect/>
          </a:stretch>
        </p:blipFill>
        <p:spPr>
          <a:xfrm>
            <a:off x="8446557" y="1841600"/>
            <a:ext cx="2647566" cy="3783087"/>
          </a:xfrm>
        </p:spPr>
      </p:pic>
      <p:pic>
        <p:nvPicPr>
          <p:cNvPr id="15" name="Picture Placeholder 14"/>
          <p:cNvPicPr>
            <a:picLocks noGrp="1" noChangeAspect="1"/>
          </p:cNvPicPr>
          <p:nvPr>
            <p:ph type="pic" sz="quarter"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3" b="106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3647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40913" y="125813"/>
            <a:ext cx="10173797" cy="1067669"/>
          </a:xfrm>
        </p:spPr>
        <p:txBody>
          <a:bodyPr>
            <a:noAutofit/>
          </a:bodyPr>
          <a:lstStyle/>
          <a:p>
            <a:r>
              <a:rPr lang="en-US" sz="4400" dirty="0"/>
              <a:t>Eat less meat and more plant based meals </a:t>
            </a: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18" b="30018"/>
          <a:stretch>
            <a:fillRect/>
          </a:stretch>
        </p:blipFill>
        <p:spPr>
          <a:xfrm>
            <a:off x="1824949" y="1734391"/>
            <a:ext cx="3848100" cy="2051689"/>
          </a:xfr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78" b="9778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12" b="31412"/>
          <a:stretch>
            <a:fillRect/>
          </a:stretch>
        </p:blipFill>
        <p:spPr/>
      </p:pic>
      <p:pic>
        <p:nvPicPr>
          <p:cNvPr id="9" name="Picture Placeholder 8"/>
          <p:cNvPicPr>
            <a:picLocks noGrp="1" noChangeAspect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27" b="1262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2696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35628" y="3515932"/>
            <a:ext cx="5615189" cy="931569"/>
          </a:xfrm>
        </p:spPr>
        <p:txBody>
          <a:bodyPr>
            <a:noAutofit/>
          </a:bodyPr>
          <a:lstStyle/>
          <a:p>
            <a:r>
              <a:rPr lang="en-US" sz="9600" dirty="0"/>
              <a:t>CONNECT</a:t>
            </a:r>
          </a:p>
        </p:txBody>
      </p:sp>
    </p:spTree>
    <p:extLst>
      <p:ext uri="{BB962C8B-B14F-4D97-AF65-F5344CB8AC3E}">
        <p14:creationId xmlns:p14="http://schemas.microsoft.com/office/powerpoint/2010/main" val="292798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4856" y="412125"/>
            <a:ext cx="10225826" cy="1279780"/>
          </a:xfrm>
        </p:spPr>
        <p:txBody>
          <a:bodyPr>
            <a:noAutofit/>
          </a:bodyPr>
          <a:lstStyle/>
          <a:p>
            <a:r>
              <a:rPr lang="en-US" sz="4000" dirty="0"/>
              <a:t>Shop local &amp; learn about seasonal products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968" y="1691904"/>
            <a:ext cx="3725363" cy="4257557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381" y="1831680"/>
            <a:ext cx="3804292" cy="395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Get outside in nature</a:t>
            </a:r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5" b="9365"/>
          <a:stretch>
            <a:fillRect/>
          </a:stretch>
        </p:blipFill>
        <p:spPr/>
      </p:pic>
      <p:pic>
        <p:nvPicPr>
          <p:cNvPr id="15" name="Picture Placeholder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9" b="19879"/>
          <a:stretch>
            <a:fillRect/>
          </a:stretch>
        </p:blipFill>
        <p:spPr>
          <a:xfrm>
            <a:off x="6425339" y="1735771"/>
            <a:ext cx="4671060" cy="21082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</p:pic>
      <p:pic>
        <p:nvPicPr>
          <p:cNvPr id="17" name="Picture Placeholder 16"/>
          <p:cNvPicPr>
            <a:picLocks noGrp="1" noChangeAspect="1"/>
          </p:cNvPicPr>
          <p:nvPr>
            <p:ph type="pic" sz="quarter" idx="16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97" b="12397"/>
          <a:stretch>
            <a:fillRect/>
          </a:stretch>
        </p:blipFill>
        <p:spPr/>
      </p:pic>
      <p:pic>
        <p:nvPicPr>
          <p:cNvPr id="19" name="Picture Placeholder 18"/>
          <p:cNvPicPr>
            <a:picLocks noGrp="1" noChangeAspect="1"/>
          </p:cNvPicPr>
          <p:nvPr>
            <p:ph type="pic" sz="quarter" idx="1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95" b="1699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103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9899" y="528034"/>
            <a:ext cx="5454054" cy="1209305"/>
          </a:xfrm>
        </p:spPr>
        <p:txBody>
          <a:bodyPr>
            <a:noAutofit/>
          </a:bodyPr>
          <a:lstStyle/>
          <a:p>
            <a:pPr algn="ctr"/>
            <a:r>
              <a:rPr lang="en-US" sz="3600" dirty="0"/>
              <a:t>Lead by example and inspire others 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Put up your Eco wheel at home and challenge others to take up a new weekly task! 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3" r="25943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2" r="15002"/>
          <a:stretch>
            <a:fillRect/>
          </a:stretch>
        </p:blipFill>
        <p:spPr/>
      </p:pic>
      <p:pic>
        <p:nvPicPr>
          <p:cNvPr id="11" name="Picture Placeholder 10"/>
          <p:cNvPicPr>
            <a:picLocks noGrp="1" noChangeAspect="1"/>
          </p:cNvPicPr>
          <p:nvPr>
            <p:ph type="pic" sz="quarter" idx="13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" r="18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3043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882" y="359465"/>
            <a:ext cx="101865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ECO GROUP – let’s spin the wheel…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" t="2656" r="-311" b="16615"/>
          <a:stretch/>
        </p:blipFill>
        <p:spPr>
          <a:xfrm>
            <a:off x="3309257" y="1354843"/>
            <a:ext cx="5384800" cy="51328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14972" y="2315420"/>
            <a:ext cx="27577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/>
              <a:t>REDUCE </a:t>
            </a:r>
            <a:endParaRPr lang="en-GB" sz="4400" dirty="0"/>
          </a:p>
        </p:txBody>
      </p:sp>
      <p:sp>
        <p:nvSpPr>
          <p:cNvPr id="6" name="Rectangle 5"/>
          <p:cNvSpPr/>
          <p:nvPr/>
        </p:nvSpPr>
        <p:spPr>
          <a:xfrm>
            <a:off x="9114972" y="5283591"/>
            <a:ext cx="27577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/>
              <a:t>CONNECT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437882" y="2315420"/>
            <a:ext cx="26403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/>
              <a:t>RECYCLE </a:t>
            </a:r>
            <a:endParaRPr lang="en-GB" sz="4400" dirty="0"/>
          </a:p>
        </p:txBody>
      </p:sp>
      <p:sp>
        <p:nvSpPr>
          <p:cNvPr id="8" name="Rectangle 7"/>
          <p:cNvSpPr/>
          <p:nvPr/>
        </p:nvSpPr>
        <p:spPr>
          <a:xfrm>
            <a:off x="553383" y="5283591"/>
            <a:ext cx="26403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/>
              <a:t>REUSE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0475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mily Photo Album 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40_NEW.potx" id="{9803BD3A-0B45-41E6-A2F4-67A9741975B0}" vid="{91138E99-C523-4318-B34A-44467EDD2E6E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Family photo album (green leaf nature design)</Template>
  <TotalTime>251</TotalTime>
  <Words>789</Words>
  <Application>Microsoft Office PowerPoint</Application>
  <PresentationFormat>Widescreen</PresentationFormat>
  <Paragraphs>100</Paragraphs>
  <Slides>28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Cambria</vt:lpstr>
      <vt:lpstr>Family Photo Album 16x9</vt:lpstr>
      <vt:lpstr>St Peter’s Eco Group Assembly </vt:lpstr>
      <vt:lpstr> Story   Greta and the Giants </vt:lpstr>
      <vt:lpstr>PowerPoint Presentation</vt:lpstr>
      <vt:lpstr>PowerPoint Presentation</vt:lpstr>
      <vt:lpstr>They chopped down trees to build houses. The houses grow into towns and towns into cities.  </vt:lpstr>
      <vt:lpstr>PowerPoint Presentation</vt:lpstr>
      <vt:lpstr>PowerPoint Presentation</vt:lpstr>
      <vt:lpstr>PowerPoint Presentation</vt:lpstr>
      <vt:lpstr>They slowed down, they took up new hobbies, they stopped cutting down trees, they cooked, repaired, tidied and shared.   </vt:lpstr>
      <vt:lpstr>And before long the forest became more beautiful than they ever could imagined.  </vt:lpstr>
      <vt:lpstr>How can we all help? </vt:lpstr>
      <vt:lpstr>RECYCLE  </vt:lpstr>
      <vt:lpstr>Recycle plastic, paper, tins &amp; glass  </vt:lpstr>
      <vt:lpstr>Use &amp; carry refill water bottles </vt:lpstr>
      <vt:lpstr>Do not litter and pick up rubbish </vt:lpstr>
      <vt:lpstr>REUSE </vt:lpstr>
      <vt:lpstr>Use &amp; carry reuseable shopping bags </vt:lpstr>
      <vt:lpstr>Donate old clothes, shoes &amp; toys </vt:lpstr>
      <vt:lpstr>Waste less food &amp; compost food waste </vt:lpstr>
      <vt:lpstr>REDUCE</vt:lpstr>
      <vt:lpstr>Waste less water  </vt:lpstr>
      <vt:lpstr>Walk, bike or use public transport – buses &amp; trains</vt:lpstr>
      <vt:lpstr>Eat less meat and more plant based meals </vt:lpstr>
      <vt:lpstr>CONNECT</vt:lpstr>
      <vt:lpstr>Shop local &amp; learn about seasonal products </vt:lpstr>
      <vt:lpstr>Get outside in nature</vt:lpstr>
      <vt:lpstr>Lead by example and inspire others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 Group Assembly</dc:title>
  <dc:creator>James Clarke</dc:creator>
  <cp:lastModifiedBy>Emily</cp:lastModifiedBy>
  <cp:revision>18</cp:revision>
  <dcterms:created xsi:type="dcterms:W3CDTF">2020-02-24T12:40:29Z</dcterms:created>
  <dcterms:modified xsi:type="dcterms:W3CDTF">2020-02-26T10:13:53Z</dcterms:modified>
</cp:coreProperties>
</file>