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3" d="100"/>
          <a:sy n="53" d="100"/>
        </p:scale>
        <p:origin x="456" y="3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4676950" y="351475"/>
            <a:ext cx="4321500" cy="1200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t>My favourite character is the little girl because she is creative and makes up fantastic stories with her paper dolls and her superb imagination! She also has some lovely things like two goldfish, a ceiling with stars on, a kind mummy and a butterfly hair clip. I really like these things! I also like the little girl because we see her grow into a kind, granny at the end.</a:t>
            </a:r>
            <a:endParaRPr sz="1100"/>
          </a:p>
        </p:txBody>
      </p:sp>
      <p:sp>
        <p:nvSpPr>
          <p:cNvPr id="55" name="Google Shape;55;p13"/>
          <p:cNvSpPr txBox="1"/>
          <p:nvPr/>
        </p:nvSpPr>
        <p:spPr>
          <a:xfrm>
            <a:off x="4663700" y="2088075"/>
            <a:ext cx="4335000" cy="1031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t>I think this book is suitable for 5-10 year olds because if they have learned to read they would really enjoy it. They could relate to the book because they might like making paper dolls for fun or they may have the same names or look similar. For example “Flo with the bow”.</a:t>
            </a:r>
            <a:endParaRPr sz="1100"/>
          </a:p>
        </p:txBody>
      </p:sp>
      <p:sp>
        <p:nvSpPr>
          <p:cNvPr id="56" name="Google Shape;56;p13"/>
          <p:cNvSpPr txBox="1"/>
          <p:nvPr/>
        </p:nvSpPr>
        <p:spPr>
          <a:xfrm>
            <a:off x="6519550" y="3771650"/>
            <a:ext cx="2478900" cy="153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t>Illustrated by Rebecca Cobb.</a:t>
            </a:r>
            <a:endParaRPr sz="1100"/>
          </a:p>
          <a:p>
            <a:pPr marL="0" lvl="0" indent="0" algn="l" rtl="0">
              <a:spcBef>
                <a:spcPts val="0"/>
              </a:spcBef>
              <a:spcAft>
                <a:spcPts val="0"/>
              </a:spcAft>
              <a:buNone/>
            </a:pPr>
            <a:r>
              <a:rPr lang="en" sz="1100"/>
              <a:t>The illustrations are quite realistic and like the sort of drawings I would do which is why I like them so much,</a:t>
            </a:r>
            <a:endParaRPr sz="1100"/>
          </a:p>
          <a:p>
            <a:pPr marL="0" lvl="0" indent="0" algn="l" rtl="0">
              <a:spcBef>
                <a:spcPts val="0"/>
              </a:spcBef>
              <a:spcAft>
                <a:spcPts val="0"/>
              </a:spcAft>
              <a:buNone/>
            </a:pPr>
            <a:r>
              <a:rPr lang="en" sz="1100"/>
              <a:t>Each paper doll is also unique, my favourite paper doll picture is JIm with two noses because it makes me smile!</a:t>
            </a:r>
            <a:endParaRPr sz="1100"/>
          </a:p>
        </p:txBody>
      </p:sp>
      <p:sp>
        <p:nvSpPr>
          <p:cNvPr id="57" name="Google Shape;57;p13"/>
          <p:cNvSpPr txBox="1"/>
          <p:nvPr/>
        </p:nvSpPr>
        <p:spPr>
          <a:xfrm>
            <a:off x="156500" y="2048300"/>
            <a:ext cx="4321500" cy="1369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t>The book is about a little girl who makes five paper dolls with her mummy and they go on many happy adventures and sing together. For example, they meet a dinosaur, dance with pigs and get chased by a crocodile but then something terrible happens with a mean boy. Can the paper dolls join back together and be happy again?  The story follows the little girl as she grows up and has her own child who make their own wonderful paper dolls!</a:t>
            </a:r>
            <a:endParaRPr sz="1100"/>
          </a:p>
        </p:txBody>
      </p:sp>
      <p:sp>
        <p:nvSpPr>
          <p:cNvPr id="58" name="Google Shape;58;p13"/>
          <p:cNvSpPr txBox="1"/>
          <p:nvPr/>
        </p:nvSpPr>
        <p:spPr>
          <a:xfrm>
            <a:off x="1415850" y="550325"/>
            <a:ext cx="2982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Martha Paulin aged 7</a:t>
            </a:r>
            <a:endParaRPr/>
          </a:p>
        </p:txBody>
      </p:sp>
      <p:sp>
        <p:nvSpPr>
          <p:cNvPr id="59" name="Google Shape;59;p13"/>
          <p:cNvSpPr txBox="1"/>
          <p:nvPr/>
        </p:nvSpPr>
        <p:spPr>
          <a:xfrm>
            <a:off x="792800" y="868475"/>
            <a:ext cx="3552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The Paper Dolls</a:t>
            </a:r>
            <a:endParaRPr/>
          </a:p>
        </p:txBody>
      </p:sp>
      <p:sp>
        <p:nvSpPr>
          <p:cNvPr id="60" name="Google Shape;60;p13"/>
          <p:cNvSpPr txBox="1"/>
          <p:nvPr/>
        </p:nvSpPr>
        <p:spPr>
          <a:xfrm>
            <a:off x="991650" y="1120350"/>
            <a:ext cx="34068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Julia Donaldson</a:t>
            </a:r>
            <a:endParaRPr/>
          </a:p>
        </p:txBody>
      </p:sp>
      <p:sp>
        <p:nvSpPr>
          <p:cNvPr id="61" name="Google Shape;61;p13"/>
          <p:cNvSpPr txBox="1"/>
          <p:nvPr/>
        </p:nvSpPr>
        <p:spPr>
          <a:xfrm>
            <a:off x="1084450" y="1438500"/>
            <a:ext cx="172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62" name="Google Shape;62;p13"/>
          <p:cNvSpPr txBox="1"/>
          <p:nvPr/>
        </p:nvSpPr>
        <p:spPr>
          <a:xfrm>
            <a:off x="2105200" y="1438500"/>
            <a:ext cx="1062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a:t>Y</a:t>
            </a:r>
            <a:endParaRPr/>
          </a:p>
        </p:txBody>
      </p:sp>
      <p:sp>
        <p:nvSpPr>
          <p:cNvPr id="63" name="Google Shape;63;p13"/>
          <p:cNvSpPr txBox="1"/>
          <p:nvPr/>
        </p:nvSpPr>
        <p:spPr>
          <a:xfrm>
            <a:off x="316150" y="3878900"/>
            <a:ext cx="58365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t>My favourite part of the book is in when the paper dolls join back together after they get snipped by a mean boy!</a:t>
            </a:r>
            <a:endParaRPr sz="110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306</Words>
  <Application>Microsoft Office PowerPoint</Application>
  <PresentationFormat>On-screen Show (16:9)</PresentationFormat>
  <Paragraphs>11</Paragraphs>
  <Slides>1</Slides>
  <Notes>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Arial</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9313651 Julie Howe</cp:lastModifiedBy>
  <cp:revision>1</cp:revision>
  <dcterms:modified xsi:type="dcterms:W3CDTF">2021-03-05T07:43:29Z</dcterms:modified>
</cp:coreProperties>
</file>