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456" y="3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4676950" y="351475"/>
            <a:ext cx="4321500" cy="1477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Humphrey, because he has a  secret notebook and pencil which he hides behind his mirror and does spelling and maths tests from his cage in the classroom. It is funny that he has a lock that doesn’t lock on his cage, so he secretly escapes and goes on adventures. </a:t>
            </a:r>
            <a:endParaRPr/>
          </a:p>
        </p:txBody>
      </p:sp>
      <p:sp>
        <p:nvSpPr>
          <p:cNvPr id="55" name="Google Shape;55;p13"/>
          <p:cNvSpPr txBox="1"/>
          <p:nvPr/>
        </p:nvSpPr>
        <p:spPr>
          <a:xfrm>
            <a:off x="6753225" y="2107125"/>
            <a:ext cx="2059800" cy="4063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Its aimed at people  aged 7 to 9 years. I would recommend this book because Humphrey has exciting adventures.</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
              <a:t>On the front of the book there's a picture of Humphrey with a magnifying glass and a deerstalker hat.</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
              <a:t> </a:t>
            </a:r>
            <a:endParaRPr/>
          </a:p>
        </p:txBody>
      </p:sp>
      <p:sp>
        <p:nvSpPr>
          <p:cNvPr id="56" name="Google Shape;56;p13"/>
          <p:cNvSpPr txBox="1"/>
          <p:nvPr/>
        </p:nvSpPr>
        <p:spPr>
          <a:xfrm>
            <a:off x="318825" y="3847675"/>
            <a:ext cx="5939100" cy="1185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a:t>My favourite part of the book is where Humphrey thinks his teacher has left the class to learn how to dance. He was wrong about this and the teacher didn’t know she wouldn’t be in  school as usual the next day, as something unexpected  had happened. It made me want to keep reading to find out why the teacher was not in school. It was funny that Humphrey guessed wrong. </a:t>
            </a:r>
            <a:endParaRPr sz="1300"/>
          </a:p>
        </p:txBody>
      </p:sp>
      <p:sp>
        <p:nvSpPr>
          <p:cNvPr id="57" name="Google Shape;57;p13"/>
          <p:cNvSpPr txBox="1"/>
          <p:nvPr/>
        </p:nvSpPr>
        <p:spPr>
          <a:xfrm>
            <a:off x="156500" y="2048300"/>
            <a:ext cx="43215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t>I would give this book 5 stars. </a:t>
            </a:r>
            <a:endParaRPr sz="900"/>
          </a:p>
          <a:p>
            <a:pPr marL="0" lvl="0" indent="0" algn="l" rtl="0">
              <a:spcBef>
                <a:spcPts val="0"/>
              </a:spcBef>
              <a:spcAft>
                <a:spcPts val="0"/>
              </a:spcAft>
              <a:buNone/>
            </a:pPr>
            <a:r>
              <a:rPr lang="en" sz="1100"/>
              <a:t>Humphrey is a hamster who is the classroom pet and he has a neighbour who is also a classroom pet, called Og, he is a frog. Each weekend a different person from the class takes humphrey home. He likes to observe everything that is going on. </a:t>
            </a:r>
            <a:endParaRPr sz="1100"/>
          </a:p>
        </p:txBody>
      </p:sp>
      <p:sp>
        <p:nvSpPr>
          <p:cNvPr id="58" name="Google Shape;58;p13"/>
          <p:cNvSpPr txBox="1"/>
          <p:nvPr/>
        </p:nvSpPr>
        <p:spPr>
          <a:xfrm>
            <a:off x="1415850" y="550325"/>
            <a:ext cx="2982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Freddie Curtis</a:t>
            </a:r>
            <a:endParaRPr/>
          </a:p>
        </p:txBody>
      </p:sp>
      <p:sp>
        <p:nvSpPr>
          <p:cNvPr id="59" name="Google Shape;59;p13"/>
          <p:cNvSpPr txBox="1"/>
          <p:nvPr/>
        </p:nvSpPr>
        <p:spPr>
          <a:xfrm>
            <a:off x="792800" y="868475"/>
            <a:ext cx="3552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Mysteries according to Humphrey</a:t>
            </a:r>
            <a:endParaRPr/>
          </a:p>
        </p:txBody>
      </p:sp>
      <p:sp>
        <p:nvSpPr>
          <p:cNvPr id="60" name="Google Shape;60;p13"/>
          <p:cNvSpPr txBox="1"/>
          <p:nvPr/>
        </p:nvSpPr>
        <p:spPr>
          <a:xfrm>
            <a:off x="991650" y="1110825"/>
            <a:ext cx="3406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Betty G. Birney</a:t>
            </a:r>
            <a:endParaRPr/>
          </a:p>
        </p:txBody>
      </p:sp>
      <p:sp>
        <p:nvSpPr>
          <p:cNvPr id="61" name="Google Shape;61;p13"/>
          <p:cNvSpPr txBox="1"/>
          <p:nvPr/>
        </p:nvSpPr>
        <p:spPr>
          <a:xfrm>
            <a:off x="1084450" y="1438500"/>
            <a:ext cx="172200" cy="225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62" name="Google Shape;62;p13"/>
          <p:cNvSpPr txBox="1"/>
          <p:nvPr/>
        </p:nvSpPr>
        <p:spPr>
          <a:xfrm>
            <a:off x="2105200" y="1438500"/>
            <a:ext cx="1062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a:t>i</a:t>
            </a:r>
            <a:endParaRPr sz="90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240</Words>
  <Application>Microsoft Office PowerPoint</Application>
  <PresentationFormat>On-screen Show (16:9)</PresentationFormat>
  <Paragraphs>17</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9313651 Julie Howe</cp:lastModifiedBy>
  <cp:revision>1</cp:revision>
  <dcterms:modified xsi:type="dcterms:W3CDTF">2021-03-05T07:43:03Z</dcterms:modified>
</cp:coreProperties>
</file>