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E9E1B9B-ACFA-4319-B415-2B0E5A56B052}">
  <a:tblStyle styleId="{3E9E1B9B-ACFA-4319-B415-2B0E5A56B052}" styleName="Table_0">
    <a:wholeTbl>
      <a:tcTxStyle b="off" i="off">
        <a:font>
          <a:latin typeface="Calibri Light"/>
          <a:ea typeface="Calibri Light"/>
          <a:cs typeface="Calibri Ligh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F2F5"/>
          </a:solidFill>
        </a:fill>
      </a:tcStyle>
    </a:wholeTbl>
    <a:band1H>
      <a:tcTxStyle/>
      <a:tcStyle>
        <a:fill>
          <a:solidFill>
            <a:srgbClr val="CFE5EB"/>
          </a:solidFill>
        </a:fill>
      </a:tcStyle>
    </a:band1H>
    <a:band2H>
      <a:tcTxStyle/>
    </a:band2H>
    <a:band1V>
      <a:tcTxStyle/>
      <a:tcStyle>
        <a:fill>
          <a:solidFill>
            <a:srgbClr val="CFE5EB"/>
          </a:solidFill>
        </a:fill>
      </a:tcStyle>
    </a:band1V>
    <a:band2V>
      <a:tcTxStyle/>
    </a:band2V>
    <a:lastCol>
      <a:tcTxStyle b="on" i="off">
        <a:font>
          <a:latin typeface="Calibri Light"/>
          <a:ea typeface="Calibri Light"/>
          <a:cs typeface="Calibri Light"/>
        </a:font>
        <a:schemeClr val="lt1"/>
      </a:tcTxStyle>
      <a:tcStyle>
        <a:fill>
          <a:solidFill>
            <a:schemeClr val="accent1"/>
          </a:solidFill>
        </a:fill>
      </a:tcStyle>
    </a:lastCol>
    <a:firstCol>
      <a:tcTxStyle b="on" i="off">
        <a:font>
          <a:latin typeface="Calibri Light"/>
          <a:ea typeface="Calibri Light"/>
          <a:cs typeface="Calibri Light"/>
        </a:font>
        <a:schemeClr val="lt1"/>
      </a:tcTxStyle>
      <a:tcStyle>
        <a:fill>
          <a:solidFill>
            <a:schemeClr val="accent1"/>
          </a:solidFill>
        </a:fill>
      </a:tcStyle>
    </a:firstCol>
    <a:lastRow>
      <a:tcTxStyle b="on" i="off">
        <a:font>
          <a:latin typeface="Calibri Light"/>
          <a:ea typeface="Calibri Light"/>
          <a:cs typeface="Calibri Ligh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Light"/>
          <a:ea typeface="Calibri Light"/>
          <a:cs typeface="Calibri Ligh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22" Type="http://schemas.openxmlformats.org/officeDocument/2006/relationships/slide" Target="slides/slide16.xml"/><Relationship Id="rId10" Type="http://schemas.openxmlformats.org/officeDocument/2006/relationships/slide" Target="slides/slide4.xml"/><Relationship Id="rId21" Type="http://schemas.openxmlformats.org/officeDocument/2006/relationships/slide" Target="slides/slide15.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1"/>
        </a:solidFill>
      </p:bgPr>
    </p:bg>
    <p:spTree>
      <p:nvGrpSpPr>
        <p:cNvPr id="11" name="Shape 11"/>
        <p:cNvGrpSpPr/>
        <p:nvPr/>
      </p:nvGrpSpPr>
      <p:grpSpPr>
        <a:xfrm>
          <a:off x="0" y="0"/>
          <a:ext cx="0" cy="0"/>
          <a:chOff x="0" y="0"/>
          <a:chExt cx="0" cy="0"/>
        </a:xfrm>
      </p:grpSpPr>
      <p:sp>
        <p:nvSpPr>
          <p:cNvPr id="12" name="Google Shape;12;p2"/>
          <p:cNvSpPr/>
          <p:nvPr/>
        </p:nvSpPr>
        <p:spPr>
          <a:xfrm>
            <a:off x="0" y="0"/>
            <a:ext cx="9144000"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txBox="1"/>
          <p:nvPr>
            <p:ph type="ctrTitle"/>
          </p:nvPr>
        </p:nvSpPr>
        <p:spPr>
          <a:xfrm>
            <a:off x="452628" y="770467"/>
            <a:ext cx="8086725" cy="3352800"/>
          </a:xfrm>
          <a:prstGeom prst="rect">
            <a:avLst/>
          </a:prstGeom>
          <a:noFill/>
          <a:ln>
            <a:noFill/>
          </a:ln>
        </p:spPr>
        <p:txBody>
          <a:bodyPr anchorCtr="0" anchor="b" bIns="45700" lIns="91425" spcFirstLastPara="1" rIns="91425" wrap="square" tIns="45700">
            <a:noAutofit/>
          </a:bodyPr>
          <a:lstStyle>
            <a:lvl1pPr lvl="0" algn="l">
              <a:lnSpc>
                <a:spcPct val="80000"/>
              </a:lnSpc>
              <a:spcBef>
                <a:spcPts val="0"/>
              </a:spcBef>
              <a:spcAft>
                <a:spcPts val="0"/>
              </a:spcAft>
              <a:buClr>
                <a:srgbClr val="FFFFFF"/>
              </a:buClr>
              <a:buSzPts val="8000"/>
              <a:buFont typeface="Calibri"/>
              <a:buNone/>
              <a:defRPr sz="80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2"/>
          <p:cNvSpPr txBox="1"/>
          <p:nvPr>
            <p:ph idx="1" type="subTitle"/>
          </p:nvPr>
        </p:nvSpPr>
        <p:spPr>
          <a:xfrm>
            <a:off x="500634" y="4198409"/>
            <a:ext cx="6921151" cy="1645920"/>
          </a:xfrm>
          <a:prstGeom prst="rect">
            <a:avLst/>
          </a:prstGeom>
          <a:noFill/>
          <a:ln>
            <a:noFill/>
          </a:ln>
        </p:spPr>
        <p:txBody>
          <a:bodyPr anchorCtr="0" anchor="t" bIns="45700" lIns="91425" spcFirstLastPara="1" rIns="91425" wrap="square" tIns="45700">
            <a:normAutofit/>
          </a:bodyPr>
          <a:lstStyle>
            <a:lvl1pPr lvl="0" algn="l">
              <a:lnSpc>
                <a:spcPct val="85000"/>
              </a:lnSpc>
              <a:spcBef>
                <a:spcPts val="1300"/>
              </a:spcBef>
              <a:spcAft>
                <a:spcPts val="0"/>
              </a:spcAft>
              <a:buClr>
                <a:schemeClr val="lt1"/>
              </a:buClr>
              <a:buSzPts val="2800"/>
              <a:buNone/>
              <a:defRPr sz="2800">
                <a:solidFill>
                  <a:schemeClr val="lt1"/>
                </a:solidFill>
                <a:latin typeface="Calibri"/>
                <a:ea typeface="Calibri"/>
                <a:cs typeface="Calibri"/>
                <a:sym typeface="Calibri"/>
              </a:defRPr>
            </a:lvl1pPr>
            <a:lvl2pPr lvl="1" algn="ctr">
              <a:lnSpc>
                <a:spcPct val="85000"/>
              </a:lnSpc>
              <a:spcBef>
                <a:spcPts val="600"/>
              </a:spcBef>
              <a:spcAft>
                <a:spcPts val="0"/>
              </a:spcAft>
              <a:buClr>
                <a:srgbClr val="262626"/>
              </a:buClr>
              <a:buSzPts val="2800"/>
              <a:buNone/>
              <a:defRPr sz="2800"/>
            </a:lvl2pPr>
            <a:lvl3pPr lvl="2" algn="ctr">
              <a:lnSpc>
                <a:spcPct val="85000"/>
              </a:lnSpc>
              <a:spcBef>
                <a:spcPts val="600"/>
              </a:spcBef>
              <a:spcAft>
                <a:spcPts val="0"/>
              </a:spcAft>
              <a:buClr>
                <a:srgbClr val="262626"/>
              </a:buClr>
              <a:buSzPts val="2400"/>
              <a:buNone/>
              <a:defRPr sz="2400"/>
            </a:lvl3pPr>
            <a:lvl4pPr lvl="3" algn="ctr">
              <a:lnSpc>
                <a:spcPct val="85000"/>
              </a:lnSpc>
              <a:spcBef>
                <a:spcPts val="600"/>
              </a:spcBef>
              <a:spcAft>
                <a:spcPts val="0"/>
              </a:spcAft>
              <a:buClr>
                <a:srgbClr val="262626"/>
              </a:buClr>
              <a:buSzPts val="2000"/>
              <a:buNone/>
              <a:defRPr sz="2000"/>
            </a:lvl4pPr>
            <a:lvl5pPr lvl="4" algn="ctr">
              <a:lnSpc>
                <a:spcPct val="85000"/>
              </a:lnSpc>
              <a:spcBef>
                <a:spcPts val="600"/>
              </a:spcBef>
              <a:spcAft>
                <a:spcPts val="0"/>
              </a:spcAft>
              <a:buClr>
                <a:srgbClr val="262626"/>
              </a:buClr>
              <a:buSzPts val="2000"/>
              <a:buNone/>
              <a:defRPr sz="2000"/>
            </a:lvl5pPr>
            <a:lvl6pPr lvl="5" algn="ctr">
              <a:lnSpc>
                <a:spcPct val="85000"/>
              </a:lnSpc>
              <a:spcBef>
                <a:spcPts val="600"/>
              </a:spcBef>
              <a:spcAft>
                <a:spcPts val="0"/>
              </a:spcAft>
              <a:buClr>
                <a:srgbClr val="262626"/>
              </a:buClr>
              <a:buSzPts val="2000"/>
              <a:buNone/>
              <a:defRPr sz="2000"/>
            </a:lvl6pPr>
            <a:lvl7pPr lvl="6" algn="ctr">
              <a:lnSpc>
                <a:spcPct val="85000"/>
              </a:lnSpc>
              <a:spcBef>
                <a:spcPts val="600"/>
              </a:spcBef>
              <a:spcAft>
                <a:spcPts val="0"/>
              </a:spcAft>
              <a:buClr>
                <a:srgbClr val="262626"/>
              </a:buClr>
              <a:buSzPts val="2000"/>
              <a:buNone/>
              <a:defRPr sz="2000"/>
            </a:lvl7pPr>
            <a:lvl8pPr lvl="7" algn="ctr">
              <a:lnSpc>
                <a:spcPct val="85000"/>
              </a:lnSpc>
              <a:spcBef>
                <a:spcPts val="600"/>
              </a:spcBef>
              <a:spcAft>
                <a:spcPts val="0"/>
              </a:spcAft>
              <a:buClr>
                <a:srgbClr val="262626"/>
              </a:buClr>
              <a:buSzPts val="2000"/>
              <a:buNone/>
              <a:defRPr sz="2000"/>
            </a:lvl8pPr>
            <a:lvl9pPr lvl="8" algn="ctr">
              <a:lnSpc>
                <a:spcPct val="85000"/>
              </a:lnSpc>
              <a:spcBef>
                <a:spcPts val="600"/>
              </a:spcBef>
              <a:spcAft>
                <a:spcPts val="0"/>
              </a:spcAft>
              <a:buClr>
                <a:srgbClr val="262626"/>
              </a:buClr>
              <a:buSzPts val="2000"/>
              <a:buNone/>
              <a:defRPr sz="2000"/>
            </a:lvl9pPr>
          </a:lstStyle>
          <a:p/>
        </p:txBody>
      </p:sp>
      <p:sp>
        <p:nvSpPr>
          <p:cNvPr id="15" name="Google Shape;15;p2"/>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i="0" sz="9000" u="none" cap="none" strike="noStrike">
                <a:solidFill>
                  <a:srgbClr val="FFFFFF"/>
                </a:solidFill>
                <a:latin typeface="Calibri"/>
                <a:ea typeface="Calibri"/>
                <a:cs typeface="Calibri"/>
                <a:sym typeface="Calibri"/>
              </a:defRPr>
            </a:lvl1pPr>
            <a:lvl2pPr indent="0" lvl="1" marL="0" algn="r">
              <a:spcBef>
                <a:spcPts val="0"/>
              </a:spcBef>
              <a:buNone/>
              <a:defRPr b="0" i="0" sz="9000" u="none" cap="none" strike="noStrike">
                <a:solidFill>
                  <a:srgbClr val="FFFFFF"/>
                </a:solidFill>
                <a:latin typeface="Calibri"/>
                <a:ea typeface="Calibri"/>
                <a:cs typeface="Calibri"/>
                <a:sym typeface="Calibri"/>
              </a:defRPr>
            </a:lvl2pPr>
            <a:lvl3pPr indent="0" lvl="2" marL="0" algn="r">
              <a:spcBef>
                <a:spcPts val="0"/>
              </a:spcBef>
              <a:buNone/>
              <a:defRPr b="0" i="0" sz="9000" u="none" cap="none" strike="noStrike">
                <a:solidFill>
                  <a:srgbClr val="FFFFFF"/>
                </a:solidFill>
                <a:latin typeface="Calibri"/>
                <a:ea typeface="Calibri"/>
                <a:cs typeface="Calibri"/>
                <a:sym typeface="Calibri"/>
              </a:defRPr>
            </a:lvl3pPr>
            <a:lvl4pPr indent="0" lvl="3" marL="0" algn="r">
              <a:spcBef>
                <a:spcPts val="0"/>
              </a:spcBef>
              <a:buNone/>
              <a:defRPr b="0" i="0" sz="9000" u="none" cap="none" strike="noStrike">
                <a:solidFill>
                  <a:srgbClr val="FFFFFF"/>
                </a:solidFill>
                <a:latin typeface="Calibri"/>
                <a:ea typeface="Calibri"/>
                <a:cs typeface="Calibri"/>
                <a:sym typeface="Calibri"/>
              </a:defRPr>
            </a:lvl4pPr>
            <a:lvl5pPr indent="0" lvl="4" marL="0" algn="r">
              <a:spcBef>
                <a:spcPts val="0"/>
              </a:spcBef>
              <a:buNone/>
              <a:defRPr b="0" i="0" sz="9000" u="none" cap="none" strike="noStrike">
                <a:solidFill>
                  <a:srgbClr val="FFFFFF"/>
                </a:solidFill>
                <a:latin typeface="Calibri"/>
                <a:ea typeface="Calibri"/>
                <a:cs typeface="Calibri"/>
                <a:sym typeface="Calibri"/>
              </a:defRPr>
            </a:lvl5pPr>
            <a:lvl6pPr indent="0" lvl="5" marL="0" algn="r">
              <a:spcBef>
                <a:spcPts val="0"/>
              </a:spcBef>
              <a:buNone/>
              <a:defRPr b="0" i="0" sz="9000" u="none" cap="none" strike="noStrike">
                <a:solidFill>
                  <a:srgbClr val="FFFFFF"/>
                </a:solidFill>
                <a:latin typeface="Calibri"/>
                <a:ea typeface="Calibri"/>
                <a:cs typeface="Calibri"/>
                <a:sym typeface="Calibri"/>
              </a:defRPr>
            </a:lvl6pPr>
            <a:lvl7pPr indent="0" lvl="6" marL="0" algn="r">
              <a:spcBef>
                <a:spcPts val="0"/>
              </a:spcBef>
              <a:buNone/>
              <a:defRPr b="0" i="0" sz="9000" u="none" cap="none" strike="noStrike">
                <a:solidFill>
                  <a:srgbClr val="FFFFFF"/>
                </a:solidFill>
                <a:latin typeface="Calibri"/>
                <a:ea typeface="Calibri"/>
                <a:cs typeface="Calibri"/>
                <a:sym typeface="Calibri"/>
              </a:defRPr>
            </a:lvl7pPr>
            <a:lvl8pPr indent="0" lvl="7" marL="0" algn="r">
              <a:spcBef>
                <a:spcPts val="0"/>
              </a:spcBef>
              <a:buNone/>
              <a:defRPr b="0" i="0" sz="9000" u="none" cap="none" strike="noStrike">
                <a:solidFill>
                  <a:srgbClr val="FFFFFF"/>
                </a:solidFill>
                <a:latin typeface="Calibri"/>
                <a:ea typeface="Calibri"/>
                <a:cs typeface="Calibri"/>
                <a:sym typeface="Calibri"/>
              </a:defRPr>
            </a:lvl8pPr>
            <a:lvl9pPr indent="0" lvl="8" marL="0" algn="r">
              <a:spcBef>
                <a:spcPts val="0"/>
              </a:spcBef>
              <a:buNone/>
              <a:defRPr b="0" i="0" sz="900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
          <p:cNvSpPr txBox="1"/>
          <p:nvPr>
            <p:ph idx="1" type="body"/>
          </p:nvPr>
        </p:nvSpPr>
        <p:spPr>
          <a:xfrm>
            <a:off x="507206" y="1993393"/>
            <a:ext cx="8065294" cy="3766185"/>
          </a:xfrm>
          <a:prstGeom prst="rect">
            <a:avLst/>
          </a:prstGeom>
          <a:noFill/>
          <a:ln>
            <a:noFill/>
          </a:ln>
        </p:spPr>
        <p:txBody>
          <a:bodyPr anchorCtr="0" anchor="t" bIns="45700" lIns="91425" spcFirstLastPara="1" rIns="91425" wrap="square" tIns="45700">
            <a:normAutofit/>
          </a:bodyPr>
          <a:lstStyle>
            <a:lvl1pPr indent="-342900" lvl="0" marL="457200" algn="l">
              <a:lnSpc>
                <a:spcPct val="85000"/>
              </a:lnSpc>
              <a:spcBef>
                <a:spcPts val="1300"/>
              </a:spcBef>
              <a:spcAft>
                <a:spcPts val="0"/>
              </a:spcAft>
              <a:buClr>
                <a:srgbClr val="262626"/>
              </a:buClr>
              <a:buSzPts val="1800"/>
              <a:buChar char=" "/>
              <a:defRPr/>
            </a:lvl1pPr>
            <a:lvl2pPr indent="-342900" lvl="1" marL="914400" algn="l">
              <a:lnSpc>
                <a:spcPct val="85000"/>
              </a:lnSpc>
              <a:spcBef>
                <a:spcPts val="600"/>
              </a:spcBef>
              <a:spcAft>
                <a:spcPts val="0"/>
              </a:spcAft>
              <a:buClr>
                <a:srgbClr val="262626"/>
              </a:buClr>
              <a:buSzPts val="1800"/>
              <a:buChar char=" "/>
              <a:defRPr/>
            </a:lvl2pPr>
            <a:lvl3pPr indent="-342900" lvl="2" marL="1371600" algn="l">
              <a:lnSpc>
                <a:spcPct val="85000"/>
              </a:lnSpc>
              <a:spcBef>
                <a:spcPts val="600"/>
              </a:spcBef>
              <a:spcAft>
                <a:spcPts val="0"/>
              </a:spcAft>
              <a:buClr>
                <a:srgbClr val="262626"/>
              </a:buClr>
              <a:buSzPts val="1800"/>
              <a:buChar char=" "/>
              <a:defRPr/>
            </a:lvl3pPr>
            <a:lvl4pPr indent="-342900" lvl="3" marL="1828800" algn="l">
              <a:lnSpc>
                <a:spcPct val="85000"/>
              </a:lnSpc>
              <a:spcBef>
                <a:spcPts val="600"/>
              </a:spcBef>
              <a:spcAft>
                <a:spcPts val="0"/>
              </a:spcAft>
              <a:buClr>
                <a:srgbClr val="262626"/>
              </a:buClr>
              <a:buSzPts val="1800"/>
              <a:buChar char=" "/>
              <a:defRPr/>
            </a:lvl4pPr>
            <a:lvl5pPr indent="-342900" lvl="4" marL="2286000" algn="l">
              <a:lnSpc>
                <a:spcPct val="85000"/>
              </a:lnSpc>
              <a:spcBef>
                <a:spcPts val="600"/>
              </a:spcBef>
              <a:spcAft>
                <a:spcPts val="0"/>
              </a:spcAft>
              <a:buClr>
                <a:srgbClr val="262626"/>
              </a:buClr>
              <a:buSzPts val="1800"/>
              <a:buChar char=" "/>
              <a:defRPr/>
            </a:lvl5pPr>
            <a:lvl6pPr indent="-342900" lvl="5" marL="2743200" algn="l">
              <a:lnSpc>
                <a:spcPct val="85000"/>
              </a:lnSpc>
              <a:spcBef>
                <a:spcPts val="600"/>
              </a:spcBef>
              <a:spcAft>
                <a:spcPts val="0"/>
              </a:spcAft>
              <a:buClr>
                <a:srgbClr val="262626"/>
              </a:buClr>
              <a:buSzPts val="1800"/>
              <a:buChar char=" "/>
              <a:defRPr/>
            </a:lvl6pPr>
            <a:lvl7pPr indent="-342900" lvl="6" marL="3200400" algn="l">
              <a:lnSpc>
                <a:spcPct val="85000"/>
              </a:lnSpc>
              <a:spcBef>
                <a:spcPts val="600"/>
              </a:spcBef>
              <a:spcAft>
                <a:spcPts val="0"/>
              </a:spcAft>
              <a:buClr>
                <a:srgbClr val="262626"/>
              </a:buClr>
              <a:buSzPts val="1800"/>
              <a:buChar char=" "/>
              <a:defRPr/>
            </a:lvl7pPr>
            <a:lvl8pPr indent="-342900" lvl="7" marL="3657600" algn="l">
              <a:lnSpc>
                <a:spcPct val="85000"/>
              </a:lnSpc>
              <a:spcBef>
                <a:spcPts val="600"/>
              </a:spcBef>
              <a:spcAft>
                <a:spcPts val="0"/>
              </a:spcAft>
              <a:buClr>
                <a:srgbClr val="262626"/>
              </a:buClr>
              <a:buSzPts val="1800"/>
              <a:buChar char=" "/>
              <a:defRPr/>
            </a:lvl8pPr>
            <a:lvl9pPr indent="-342900" lvl="8" marL="4114800" algn="l">
              <a:lnSpc>
                <a:spcPct val="85000"/>
              </a:lnSpc>
              <a:spcBef>
                <a:spcPts val="600"/>
              </a:spcBef>
              <a:spcAft>
                <a:spcPts val="0"/>
              </a:spcAft>
              <a:buClr>
                <a:srgbClr val="262626"/>
              </a:buClr>
              <a:buSzPts val="1800"/>
              <a:buChar char=" "/>
              <a:defRPr/>
            </a:lvl9pPr>
          </a:lstStyle>
          <a:p/>
        </p:txBody>
      </p:sp>
      <p:sp>
        <p:nvSpPr>
          <p:cNvPr id="21" name="Google Shape;21;p3"/>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4"/>
          <p:cNvSpPr txBox="1"/>
          <p:nvPr>
            <p:ph type="title"/>
          </p:nvPr>
        </p:nvSpPr>
        <p:spPr>
          <a:xfrm>
            <a:off x="452628" y="767419"/>
            <a:ext cx="8085582" cy="3355848"/>
          </a:xfrm>
          <a:prstGeom prst="rect">
            <a:avLst/>
          </a:prstGeom>
          <a:noFill/>
          <a:ln>
            <a:noFill/>
          </a:ln>
        </p:spPr>
        <p:txBody>
          <a:bodyPr anchorCtr="0" anchor="b" bIns="45700" lIns="91425" spcFirstLastPara="1" rIns="91425" wrap="square" tIns="45700">
            <a:normAutofit/>
          </a:bodyPr>
          <a:lstStyle>
            <a:lvl1pPr lvl="0" algn="l">
              <a:lnSpc>
                <a:spcPct val="80000"/>
              </a:lnSpc>
              <a:spcBef>
                <a:spcPts val="0"/>
              </a:spcBef>
              <a:spcAft>
                <a:spcPts val="0"/>
              </a:spcAft>
              <a:buClr>
                <a:schemeClr val="accent1"/>
              </a:buClr>
              <a:buSzPts val="8000"/>
              <a:buFont typeface="Calibri"/>
              <a:buNone/>
              <a:defRPr b="0" sz="8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4"/>
          <p:cNvSpPr txBox="1"/>
          <p:nvPr>
            <p:ph idx="1" type="body"/>
          </p:nvPr>
        </p:nvSpPr>
        <p:spPr>
          <a:xfrm>
            <a:off x="500634" y="4187275"/>
            <a:ext cx="6919722" cy="1645920"/>
          </a:xfrm>
          <a:prstGeom prst="rect">
            <a:avLst/>
          </a:prstGeom>
          <a:noFill/>
          <a:ln>
            <a:noFill/>
          </a:ln>
        </p:spPr>
        <p:txBody>
          <a:bodyPr anchorCtr="0" anchor="t" bIns="45700" lIns="91425" spcFirstLastPara="1" rIns="91425" wrap="square" tIns="45700">
            <a:normAutofit/>
          </a:bodyPr>
          <a:lstStyle>
            <a:lvl1pPr indent="-228600" lvl="0" marL="457200" algn="l">
              <a:lnSpc>
                <a:spcPct val="85000"/>
              </a:lnSpc>
              <a:spcBef>
                <a:spcPts val="1300"/>
              </a:spcBef>
              <a:spcAft>
                <a:spcPts val="0"/>
              </a:spcAft>
              <a:buClr>
                <a:schemeClr val="dk1"/>
              </a:buClr>
              <a:buSzPts val="2800"/>
              <a:buNone/>
              <a:defRPr sz="2800">
                <a:solidFill>
                  <a:schemeClr val="dk1"/>
                </a:solidFill>
                <a:latin typeface="Calibri"/>
                <a:ea typeface="Calibri"/>
                <a:cs typeface="Calibri"/>
                <a:sym typeface="Calibri"/>
              </a:defRPr>
            </a:lvl1pPr>
            <a:lvl2pPr indent="-228600" lvl="1" marL="914400" algn="l">
              <a:lnSpc>
                <a:spcPct val="85000"/>
              </a:lnSpc>
              <a:spcBef>
                <a:spcPts val="600"/>
              </a:spcBef>
              <a:spcAft>
                <a:spcPts val="0"/>
              </a:spcAft>
              <a:buClr>
                <a:srgbClr val="888888"/>
              </a:buClr>
              <a:buSzPts val="1800"/>
              <a:buNone/>
              <a:defRPr sz="1800">
                <a:solidFill>
                  <a:srgbClr val="888888"/>
                </a:solidFill>
              </a:defRPr>
            </a:lvl2pPr>
            <a:lvl3pPr indent="-228600" lvl="2" marL="1371600" algn="l">
              <a:lnSpc>
                <a:spcPct val="85000"/>
              </a:lnSpc>
              <a:spcBef>
                <a:spcPts val="600"/>
              </a:spcBef>
              <a:spcAft>
                <a:spcPts val="0"/>
              </a:spcAft>
              <a:buClr>
                <a:srgbClr val="888888"/>
              </a:buClr>
              <a:buSzPts val="1600"/>
              <a:buNone/>
              <a:defRPr sz="1600">
                <a:solidFill>
                  <a:srgbClr val="888888"/>
                </a:solidFill>
              </a:defRPr>
            </a:lvl3pPr>
            <a:lvl4pPr indent="-228600" lvl="3" marL="1828800" algn="l">
              <a:lnSpc>
                <a:spcPct val="85000"/>
              </a:lnSpc>
              <a:spcBef>
                <a:spcPts val="600"/>
              </a:spcBef>
              <a:spcAft>
                <a:spcPts val="0"/>
              </a:spcAft>
              <a:buClr>
                <a:srgbClr val="888888"/>
              </a:buClr>
              <a:buSzPts val="1400"/>
              <a:buNone/>
              <a:defRPr sz="1400">
                <a:solidFill>
                  <a:srgbClr val="888888"/>
                </a:solidFill>
              </a:defRPr>
            </a:lvl4pPr>
            <a:lvl5pPr indent="-228600" lvl="4" marL="2286000" algn="l">
              <a:lnSpc>
                <a:spcPct val="85000"/>
              </a:lnSpc>
              <a:spcBef>
                <a:spcPts val="600"/>
              </a:spcBef>
              <a:spcAft>
                <a:spcPts val="0"/>
              </a:spcAft>
              <a:buClr>
                <a:srgbClr val="888888"/>
              </a:buClr>
              <a:buSzPts val="1400"/>
              <a:buNone/>
              <a:defRPr sz="1400">
                <a:solidFill>
                  <a:srgbClr val="888888"/>
                </a:solidFill>
              </a:defRPr>
            </a:lvl5pPr>
            <a:lvl6pPr indent="-228600" lvl="5" marL="2743200" algn="l">
              <a:lnSpc>
                <a:spcPct val="85000"/>
              </a:lnSpc>
              <a:spcBef>
                <a:spcPts val="600"/>
              </a:spcBef>
              <a:spcAft>
                <a:spcPts val="0"/>
              </a:spcAft>
              <a:buClr>
                <a:srgbClr val="888888"/>
              </a:buClr>
              <a:buSzPts val="1400"/>
              <a:buNone/>
              <a:defRPr sz="1400">
                <a:solidFill>
                  <a:srgbClr val="888888"/>
                </a:solidFill>
              </a:defRPr>
            </a:lvl6pPr>
            <a:lvl7pPr indent="-228600" lvl="6" marL="3200400" algn="l">
              <a:lnSpc>
                <a:spcPct val="85000"/>
              </a:lnSpc>
              <a:spcBef>
                <a:spcPts val="600"/>
              </a:spcBef>
              <a:spcAft>
                <a:spcPts val="0"/>
              </a:spcAft>
              <a:buClr>
                <a:srgbClr val="888888"/>
              </a:buClr>
              <a:buSzPts val="1400"/>
              <a:buNone/>
              <a:defRPr sz="1400">
                <a:solidFill>
                  <a:srgbClr val="888888"/>
                </a:solidFill>
              </a:defRPr>
            </a:lvl7pPr>
            <a:lvl8pPr indent="-228600" lvl="7" marL="3657600" algn="l">
              <a:lnSpc>
                <a:spcPct val="85000"/>
              </a:lnSpc>
              <a:spcBef>
                <a:spcPts val="600"/>
              </a:spcBef>
              <a:spcAft>
                <a:spcPts val="0"/>
              </a:spcAft>
              <a:buClr>
                <a:srgbClr val="888888"/>
              </a:buClr>
              <a:buSzPts val="1400"/>
              <a:buNone/>
              <a:defRPr sz="1400">
                <a:solidFill>
                  <a:srgbClr val="888888"/>
                </a:solidFill>
              </a:defRPr>
            </a:lvl8pPr>
            <a:lvl9pPr indent="-228600" lvl="8" marL="4114800" algn="l">
              <a:lnSpc>
                <a:spcPct val="85000"/>
              </a:lnSpc>
              <a:spcBef>
                <a:spcPts val="600"/>
              </a:spcBef>
              <a:spcAft>
                <a:spcPts val="0"/>
              </a:spcAft>
              <a:buClr>
                <a:srgbClr val="888888"/>
              </a:buClr>
              <a:buSzPts val="1400"/>
              <a:buNone/>
              <a:defRPr sz="1400">
                <a:solidFill>
                  <a:srgbClr val="888888"/>
                </a:solidFill>
              </a:defRPr>
            </a:lvl9pPr>
          </a:lstStyle>
          <a:p/>
        </p:txBody>
      </p:sp>
      <p:sp>
        <p:nvSpPr>
          <p:cNvPr id="27" name="Google Shape;27;p4"/>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0" name="Shape 30"/>
        <p:cNvGrpSpPr/>
        <p:nvPr/>
      </p:nvGrpSpPr>
      <p:grpSpPr>
        <a:xfrm>
          <a:off x="0" y="0"/>
          <a:ext cx="0" cy="0"/>
          <a:chOff x="0" y="0"/>
          <a:chExt cx="0" cy="0"/>
        </a:xfrm>
      </p:grpSpPr>
      <p:sp>
        <p:nvSpPr>
          <p:cNvPr id="31" name="Google Shape;31;p5"/>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
          <p:cNvSpPr txBox="1"/>
          <p:nvPr>
            <p:ph idx="1" type="body"/>
          </p:nvPr>
        </p:nvSpPr>
        <p:spPr>
          <a:xfrm>
            <a:off x="507492" y="1993392"/>
            <a:ext cx="3806190" cy="3767328"/>
          </a:xfrm>
          <a:prstGeom prst="rect">
            <a:avLst/>
          </a:prstGeom>
          <a:noFill/>
          <a:ln>
            <a:noFill/>
          </a:ln>
        </p:spPr>
        <p:txBody>
          <a:bodyPr anchorCtr="0" anchor="t" bIns="45700" lIns="91425" spcFirstLastPara="1" rIns="91425" wrap="square" tIns="45700">
            <a:normAutofit/>
          </a:bodyPr>
          <a:lstStyle>
            <a:lvl1pPr indent="-368300" lvl="0" marL="457200" algn="l">
              <a:lnSpc>
                <a:spcPct val="85000"/>
              </a:lnSpc>
              <a:spcBef>
                <a:spcPts val="1300"/>
              </a:spcBef>
              <a:spcAft>
                <a:spcPts val="0"/>
              </a:spcAft>
              <a:buClr>
                <a:srgbClr val="262626"/>
              </a:buClr>
              <a:buSzPts val="2200"/>
              <a:buChar char=" "/>
              <a:defRPr sz="2200"/>
            </a:lvl1pPr>
            <a:lvl2pPr indent="-349250" lvl="1" marL="914400" algn="l">
              <a:lnSpc>
                <a:spcPct val="85000"/>
              </a:lnSpc>
              <a:spcBef>
                <a:spcPts val="600"/>
              </a:spcBef>
              <a:spcAft>
                <a:spcPts val="0"/>
              </a:spcAft>
              <a:buClr>
                <a:srgbClr val="262626"/>
              </a:buClr>
              <a:buSzPts val="1900"/>
              <a:buChar char=" "/>
              <a:defRPr sz="1900"/>
            </a:lvl2pPr>
            <a:lvl3pPr indent="-336550" lvl="2" marL="1371600" algn="l">
              <a:lnSpc>
                <a:spcPct val="85000"/>
              </a:lnSpc>
              <a:spcBef>
                <a:spcPts val="600"/>
              </a:spcBef>
              <a:spcAft>
                <a:spcPts val="0"/>
              </a:spcAft>
              <a:buClr>
                <a:srgbClr val="262626"/>
              </a:buClr>
              <a:buSzPts val="1700"/>
              <a:buChar char=" "/>
              <a:defRPr sz="1700"/>
            </a:lvl3pPr>
            <a:lvl4pPr indent="-323850" lvl="3" marL="1828800" algn="l">
              <a:lnSpc>
                <a:spcPct val="85000"/>
              </a:lnSpc>
              <a:spcBef>
                <a:spcPts val="600"/>
              </a:spcBef>
              <a:spcAft>
                <a:spcPts val="0"/>
              </a:spcAft>
              <a:buClr>
                <a:srgbClr val="262626"/>
              </a:buClr>
              <a:buSzPts val="1500"/>
              <a:buChar char=" "/>
              <a:defRPr sz="15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33" name="Google Shape;33;p5"/>
          <p:cNvSpPr txBox="1"/>
          <p:nvPr>
            <p:ph idx="2" type="body"/>
          </p:nvPr>
        </p:nvSpPr>
        <p:spPr>
          <a:xfrm>
            <a:off x="4757738" y="1993392"/>
            <a:ext cx="3806190" cy="3767328"/>
          </a:xfrm>
          <a:prstGeom prst="rect">
            <a:avLst/>
          </a:prstGeom>
          <a:noFill/>
          <a:ln>
            <a:noFill/>
          </a:ln>
        </p:spPr>
        <p:txBody>
          <a:bodyPr anchorCtr="0" anchor="t" bIns="45700" lIns="91425" spcFirstLastPara="1" rIns="91425" wrap="square" tIns="45700">
            <a:normAutofit/>
          </a:bodyPr>
          <a:lstStyle>
            <a:lvl1pPr indent="-368300" lvl="0" marL="457200" algn="l">
              <a:lnSpc>
                <a:spcPct val="85000"/>
              </a:lnSpc>
              <a:spcBef>
                <a:spcPts val="1300"/>
              </a:spcBef>
              <a:spcAft>
                <a:spcPts val="0"/>
              </a:spcAft>
              <a:buClr>
                <a:srgbClr val="262626"/>
              </a:buClr>
              <a:buSzPts val="2200"/>
              <a:buChar char=" "/>
              <a:defRPr sz="2200"/>
            </a:lvl1pPr>
            <a:lvl2pPr indent="-349250" lvl="1" marL="914400" algn="l">
              <a:lnSpc>
                <a:spcPct val="85000"/>
              </a:lnSpc>
              <a:spcBef>
                <a:spcPts val="600"/>
              </a:spcBef>
              <a:spcAft>
                <a:spcPts val="0"/>
              </a:spcAft>
              <a:buClr>
                <a:srgbClr val="262626"/>
              </a:buClr>
              <a:buSzPts val="1900"/>
              <a:buChar char=" "/>
              <a:defRPr sz="1900"/>
            </a:lvl2pPr>
            <a:lvl3pPr indent="-336550" lvl="2" marL="1371600" algn="l">
              <a:lnSpc>
                <a:spcPct val="85000"/>
              </a:lnSpc>
              <a:spcBef>
                <a:spcPts val="600"/>
              </a:spcBef>
              <a:spcAft>
                <a:spcPts val="0"/>
              </a:spcAft>
              <a:buClr>
                <a:srgbClr val="262626"/>
              </a:buClr>
              <a:buSzPts val="1700"/>
              <a:buChar char=" "/>
              <a:defRPr sz="1700"/>
            </a:lvl3pPr>
            <a:lvl4pPr indent="-323850" lvl="3" marL="1828800" algn="l">
              <a:lnSpc>
                <a:spcPct val="85000"/>
              </a:lnSpc>
              <a:spcBef>
                <a:spcPts val="600"/>
              </a:spcBef>
              <a:spcAft>
                <a:spcPts val="0"/>
              </a:spcAft>
              <a:buClr>
                <a:srgbClr val="262626"/>
              </a:buClr>
              <a:buSzPts val="1500"/>
              <a:buChar char=" "/>
              <a:defRPr sz="15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34" name="Google Shape;34;p5"/>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7" name="Shape 37"/>
        <p:cNvGrpSpPr/>
        <p:nvPr/>
      </p:nvGrpSpPr>
      <p:grpSpPr>
        <a:xfrm>
          <a:off x="0" y="0"/>
          <a:ext cx="0" cy="0"/>
          <a:chOff x="0" y="0"/>
          <a:chExt cx="0" cy="0"/>
        </a:xfrm>
      </p:grpSpPr>
      <p:sp>
        <p:nvSpPr>
          <p:cNvPr id="38" name="Google Shape;38;p6"/>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
          <p:cNvSpPr txBox="1"/>
          <p:nvPr>
            <p:ph idx="1" type="body"/>
          </p:nvPr>
        </p:nvSpPr>
        <p:spPr>
          <a:xfrm>
            <a:off x="507492" y="2032000"/>
            <a:ext cx="3806190" cy="723400"/>
          </a:xfrm>
          <a:prstGeom prst="rect">
            <a:avLst/>
          </a:prstGeom>
          <a:noFill/>
          <a:ln>
            <a:noFill/>
          </a:ln>
        </p:spPr>
        <p:txBody>
          <a:bodyPr anchorCtr="0" anchor="ctr" bIns="45700" lIns="91425" spcFirstLastPara="1" rIns="91425" wrap="square" tIns="45700">
            <a:normAutofit/>
          </a:bodyPr>
          <a:lstStyle>
            <a:lvl1pPr indent="-228600" lvl="0" marL="457200" algn="l">
              <a:lnSpc>
                <a:spcPct val="85000"/>
              </a:lnSpc>
              <a:spcBef>
                <a:spcPts val="0"/>
              </a:spcBef>
              <a:spcAft>
                <a:spcPts val="0"/>
              </a:spcAft>
              <a:buClr>
                <a:srgbClr val="262626"/>
              </a:buClr>
              <a:buSzPts val="2000"/>
              <a:buNone/>
              <a:defRPr b="0" sz="2000" cap="none">
                <a:solidFill>
                  <a:srgbClr val="262626"/>
                </a:solidFill>
                <a:latin typeface="Calibri"/>
                <a:ea typeface="Calibri"/>
                <a:cs typeface="Calibri"/>
                <a:sym typeface="Calibri"/>
              </a:defRPr>
            </a:lvl1pPr>
            <a:lvl2pPr indent="-228600" lvl="1" marL="914400" algn="l">
              <a:lnSpc>
                <a:spcPct val="85000"/>
              </a:lnSpc>
              <a:spcBef>
                <a:spcPts val="600"/>
              </a:spcBef>
              <a:spcAft>
                <a:spcPts val="0"/>
              </a:spcAft>
              <a:buClr>
                <a:srgbClr val="262626"/>
              </a:buClr>
              <a:buSzPts val="2000"/>
              <a:buNone/>
              <a:defRPr b="1" sz="2000"/>
            </a:lvl2pPr>
            <a:lvl3pPr indent="-228600" lvl="2" marL="1371600" algn="l">
              <a:lnSpc>
                <a:spcPct val="85000"/>
              </a:lnSpc>
              <a:spcBef>
                <a:spcPts val="600"/>
              </a:spcBef>
              <a:spcAft>
                <a:spcPts val="0"/>
              </a:spcAft>
              <a:buClr>
                <a:srgbClr val="262626"/>
              </a:buClr>
              <a:buSzPts val="1800"/>
              <a:buNone/>
              <a:defRPr b="1" sz="1800"/>
            </a:lvl3pPr>
            <a:lvl4pPr indent="-228600" lvl="3" marL="1828800" algn="l">
              <a:lnSpc>
                <a:spcPct val="85000"/>
              </a:lnSpc>
              <a:spcBef>
                <a:spcPts val="600"/>
              </a:spcBef>
              <a:spcAft>
                <a:spcPts val="0"/>
              </a:spcAft>
              <a:buClr>
                <a:srgbClr val="262626"/>
              </a:buClr>
              <a:buSzPts val="1600"/>
              <a:buNone/>
              <a:defRPr b="1" sz="1600"/>
            </a:lvl4pPr>
            <a:lvl5pPr indent="-228600" lvl="4" marL="2286000" algn="l">
              <a:lnSpc>
                <a:spcPct val="85000"/>
              </a:lnSpc>
              <a:spcBef>
                <a:spcPts val="600"/>
              </a:spcBef>
              <a:spcAft>
                <a:spcPts val="0"/>
              </a:spcAft>
              <a:buClr>
                <a:srgbClr val="262626"/>
              </a:buClr>
              <a:buSzPts val="1600"/>
              <a:buNone/>
              <a:defRPr b="1" sz="1600"/>
            </a:lvl5pPr>
            <a:lvl6pPr indent="-228600" lvl="5" marL="2743200" algn="l">
              <a:lnSpc>
                <a:spcPct val="85000"/>
              </a:lnSpc>
              <a:spcBef>
                <a:spcPts val="600"/>
              </a:spcBef>
              <a:spcAft>
                <a:spcPts val="0"/>
              </a:spcAft>
              <a:buClr>
                <a:srgbClr val="262626"/>
              </a:buClr>
              <a:buSzPts val="1600"/>
              <a:buNone/>
              <a:defRPr b="1" sz="1600"/>
            </a:lvl6pPr>
            <a:lvl7pPr indent="-228600" lvl="6" marL="3200400" algn="l">
              <a:lnSpc>
                <a:spcPct val="85000"/>
              </a:lnSpc>
              <a:spcBef>
                <a:spcPts val="600"/>
              </a:spcBef>
              <a:spcAft>
                <a:spcPts val="0"/>
              </a:spcAft>
              <a:buClr>
                <a:srgbClr val="262626"/>
              </a:buClr>
              <a:buSzPts val="1600"/>
              <a:buNone/>
              <a:defRPr b="1" sz="1600"/>
            </a:lvl7pPr>
            <a:lvl8pPr indent="-228600" lvl="7" marL="3657600" algn="l">
              <a:lnSpc>
                <a:spcPct val="85000"/>
              </a:lnSpc>
              <a:spcBef>
                <a:spcPts val="600"/>
              </a:spcBef>
              <a:spcAft>
                <a:spcPts val="0"/>
              </a:spcAft>
              <a:buClr>
                <a:srgbClr val="262626"/>
              </a:buClr>
              <a:buSzPts val="1600"/>
              <a:buNone/>
              <a:defRPr b="1" sz="1600"/>
            </a:lvl8pPr>
            <a:lvl9pPr indent="-228600" lvl="8" marL="4114800" algn="l">
              <a:lnSpc>
                <a:spcPct val="85000"/>
              </a:lnSpc>
              <a:spcBef>
                <a:spcPts val="600"/>
              </a:spcBef>
              <a:spcAft>
                <a:spcPts val="0"/>
              </a:spcAft>
              <a:buClr>
                <a:srgbClr val="262626"/>
              </a:buClr>
              <a:buSzPts val="1600"/>
              <a:buNone/>
              <a:defRPr b="1" sz="1600"/>
            </a:lvl9pPr>
          </a:lstStyle>
          <a:p/>
        </p:txBody>
      </p:sp>
      <p:sp>
        <p:nvSpPr>
          <p:cNvPr id="40" name="Google Shape;40;p6"/>
          <p:cNvSpPr txBox="1"/>
          <p:nvPr>
            <p:ph idx="2" type="body"/>
          </p:nvPr>
        </p:nvSpPr>
        <p:spPr>
          <a:xfrm>
            <a:off x="507492" y="2736150"/>
            <a:ext cx="3806190" cy="3200400"/>
          </a:xfrm>
          <a:prstGeom prst="rect">
            <a:avLst/>
          </a:prstGeom>
          <a:noFill/>
          <a:ln>
            <a:noFill/>
          </a:ln>
        </p:spPr>
        <p:txBody>
          <a:bodyPr anchorCtr="0" anchor="t" bIns="45700" lIns="91425" spcFirstLastPara="1" rIns="91425" wrap="square" tIns="45700">
            <a:normAutofit/>
          </a:bodyPr>
          <a:lstStyle>
            <a:lvl1pPr indent="-361950" lvl="0" marL="457200" algn="l">
              <a:lnSpc>
                <a:spcPct val="85000"/>
              </a:lnSpc>
              <a:spcBef>
                <a:spcPts val="1300"/>
              </a:spcBef>
              <a:spcAft>
                <a:spcPts val="0"/>
              </a:spcAft>
              <a:buClr>
                <a:srgbClr val="262626"/>
              </a:buClr>
              <a:buSzPts val="2100"/>
              <a:buChar char=" "/>
              <a:defRPr sz="2100"/>
            </a:lvl1pPr>
            <a:lvl2pPr indent="-342900" lvl="1" marL="914400" algn="l">
              <a:lnSpc>
                <a:spcPct val="85000"/>
              </a:lnSpc>
              <a:spcBef>
                <a:spcPts val="600"/>
              </a:spcBef>
              <a:spcAft>
                <a:spcPts val="0"/>
              </a:spcAft>
              <a:buClr>
                <a:srgbClr val="262626"/>
              </a:buClr>
              <a:buSzPts val="1800"/>
              <a:buChar char=" "/>
              <a:defRPr sz="1800"/>
            </a:lvl2pPr>
            <a:lvl3pPr indent="-330200" lvl="2" marL="1371600" algn="l">
              <a:lnSpc>
                <a:spcPct val="85000"/>
              </a:lnSpc>
              <a:spcBef>
                <a:spcPts val="600"/>
              </a:spcBef>
              <a:spcAft>
                <a:spcPts val="0"/>
              </a:spcAft>
              <a:buClr>
                <a:srgbClr val="262626"/>
              </a:buClr>
              <a:buSzPts val="1600"/>
              <a:buChar char=" "/>
              <a:defRPr sz="1600"/>
            </a:lvl3pPr>
            <a:lvl4pPr indent="-317500" lvl="3" marL="1828800" algn="l">
              <a:lnSpc>
                <a:spcPct val="85000"/>
              </a:lnSpc>
              <a:spcBef>
                <a:spcPts val="600"/>
              </a:spcBef>
              <a:spcAft>
                <a:spcPts val="0"/>
              </a:spcAft>
              <a:buClr>
                <a:srgbClr val="262626"/>
              </a:buClr>
              <a:buSzPts val="1400"/>
              <a:buChar char=" "/>
              <a:defRPr sz="14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41" name="Google Shape;41;p6"/>
          <p:cNvSpPr txBox="1"/>
          <p:nvPr>
            <p:ph idx="3" type="body"/>
          </p:nvPr>
        </p:nvSpPr>
        <p:spPr>
          <a:xfrm>
            <a:off x="4766310" y="2029968"/>
            <a:ext cx="3806190" cy="722376"/>
          </a:xfrm>
          <a:prstGeom prst="rect">
            <a:avLst/>
          </a:prstGeom>
          <a:noFill/>
          <a:ln>
            <a:noFill/>
          </a:ln>
        </p:spPr>
        <p:txBody>
          <a:bodyPr anchorCtr="0" anchor="ctr" bIns="45700" lIns="91425" spcFirstLastPara="1" rIns="91425" wrap="square" tIns="45700">
            <a:normAutofit/>
          </a:bodyPr>
          <a:lstStyle>
            <a:lvl1pPr indent="-228600" lvl="0" marL="457200" algn="l">
              <a:lnSpc>
                <a:spcPct val="85000"/>
              </a:lnSpc>
              <a:spcBef>
                <a:spcPts val="0"/>
              </a:spcBef>
              <a:spcAft>
                <a:spcPts val="0"/>
              </a:spcAft>
              <a:buClr>
                <a:srgbClr val="262626"/>
              </a:buClr>
              <a:buSzPts val="2000"/>
              <a:buNone/>
              <a:defRPr b="0" sz="2000" cap="none">
                <a:latin typeface="Calibri"/>
                <a:ea typeface="Calibri"/>
                <a:cs typeface="Calibri"/>
                <a:sym typeface="Calibri"/>
              </a:defRPr>
            </a:lvl1pPr>
            <a:lvl2pPr indent="-228600" lvl="1" marL="914400" algn="l">
              <a:lnSpc>
                <a:spcPct val="85000"/>
              </a:lnSpc>
              <a:spcBef>
                <a:spcPts val="600"/>
              </a:spcBef>
              <a:spcAft>
                <a:spcPts val="0"/>
              </a:spcAft>
              <a:buClr>
                <a:srgbClr val="262626"/>
              </a:buClr>
              <a:buSzPts val="2000"/>
              <a:buNone/>
              <a:defRPr b="1" sz="2000"/>
            </a:lvl2pPr>
            <a:lvl3pPr indent="-228600" lvl="2" marL="1371600" algn="l">
              <a:lnSpc>
                <a:spcPct val="85000"/>
              </a:lnSpc>
              <a:spcBef>
                <a:spcPts val="600"/>
              </a:spcBef>
              <a:spcAft>
                <a:spcPts val="0"/>
              </a:spcAft>
              <a:buClr>
                <a:srgbClr val="262626"/>
              </a:buClr>
              <a:buSzPts val="1800"/>
              <a:buNone/>
              <a:defRPr b="1" sz="1800"/>
            </a:lvl3pPr>
            <a:lvl4pPr indent="-228600" lvl="3" marL="1828800" algn="l">
              <a:lnSpc>
                <a:spcPct val="85000"/>
              </a:lnSpc>
              <a:spcBef>
                <a:spcPts val="600"/>
              </a:spcBef>
              <a:spcAft>
                <a:spcPts val="0"/>
              </a:spcAft>
              <a:buClr>
                <a:srgbClr val="262626"/>
              </a:buClr>
              <a:buSzPts val="1600"/>
              <a:buNone/>
              <a:defRPr b="1" sz="1600"/>
            </a:lvl4pPr>
            <a:lvl5pPr indent="-228600" lvl="4" marL="2286000" algn="l">
              <a:lnSpc>
                <a:spcPct val="85000"/>
              </a:lnSpc>
              <a:spcBef>
                <a:spcPts val="600"/>
              </a:spcBef>
              <a:spcAft>
                <a:spcPts val="0"/>
              </a:spcAft>
              <a:buClr>
                <a:srgbClr val="262626"/>
              </a:buClr>
              <a:buSzPts val="1600"/>
              <a:buNone/>
              <a:defRPr b="1" sz="1600"/>
            </a:lvl5pPr>
            <a:lvl6pPr indent="-228600" lvl="5" marL="2743200" algn="l">
              <a:lnSpc>
                <a:spcPct val="85000"/>
              </a:lnSpc>
              <a:spcBef>
                <a:spcPts val="600"/>
              </a:spcBef>
              <a:spcAft>
                <a:spcPts val="0"/>
              </a:spcAft>
              <a:buClr>
                <a:srgbClr val="262626"/>
              </a:buClr>
              <a:buSzPts val="1600"/>
              <a:buNone/>
              <a:defRPr b="1" sz="1600"/>
            </a:lvl6pPr>
            <a:lvl7pPr indent="-228600" lvl="6" marL="3200400" algn="l">
              <a:lnSpc>
                <a:spcPct val="85000"/>
              </a:lnSpc>
              <a:spcBef>
                <a:spcPts val="600"/>
              </a:spcBef>
              <a:spcAft>
                <a:spcPts val="0"/>
              </a:spcAft>
              <a:buClr>
                <a:srgbClr val="262626"/>
              </a:buClr>
              <a:buSzPts val="1600"/>
              <a:buNone/>
              <a:defRPr b="1" sz="1600"/>
            </a:lvl7pPr>
            <a:lvl8pPr indent="-228600" lvl="7" marL="3657600" algn="l">
              <a:lnSpc>
                <a:spcPct val="85000"/>
              </a:lnSpc>
              <a:spcBef>
                <a:spcPts val="600"/>
              </a:spcBef>
              <a:spcAft>
                <a:spcPts val="0"/>
              </a:spcAft>
              <a:buClr>
                <a:srgbClr val="262626"/>
              </a:buClr>
              <a:buSzPts val="1600"/>
              <a:buNone/>
              <a:defRPr b="1" sz="1600"/>
            </a:lvl8pPr>
            <a:lvl9pPr indent="-228600" lvl="8" marL="4114800" algn="l">
              <a:lnSpc>
                <a:spcPct val="85000"/>
              </a:lnSpc>
              <a:spcBef>
                <a:spcPts val="600"/>
              </a:spcBef>
              <a:spcAft>
                <a:spcPts val="0"/>
              </a:spcAft>
              <a:buClr>
                <a:srgbClr val="262626"/>
              </a:buClr>
              <a:buSzPts val="1600"/>
              <a:buNone/>
              <a:defRPr b="1" sz="1600"/>
            </a:lvl9pPr>
          </a:lstStyle>
          <a:p/>
        </p:txBody>
      </p:sp>
      <p:sp>
        <p:nvSpPr>
          <p:cNvPr id="42" name="Google Shape;42;p6"/>
          <p:cNvSpPr txBox="1"/>
          <p:nvPr>
            <p:ph idx="4" type="body"/>
          </p:nvPr>
        </p:nvSpPr>
        <p:spPr>
          <a:xfrm>
            <a:off x="4766310" y="2734056"/>
            <a:ext cx="3806190" cy="3200400"/>
          </a:xfrm>
          <a:prstGeom prst="rect">
            <a:avLst/>
          </a:prstGeom>
          <a:noFill/>
          <a:ln>
            <a:noFill/>
          </a:ln>
        </p:spPr>
        <p:txBody>
          <a:bodyPr anchorCtr="0" anchor="t" bIns="45700" lIns="91425" spcFirstLastPara="1" rIns="91425" wrap="square" tIns="45700">
            <a:normAutofit/>
          </a:bodyPr>
          <a:lstStyle>
            <a:lvl1pPr indent="-361950" lvl="0" marL="457200" algn="l">
              <a:lnSpc>
                <a:spcPct val="85000"/>
              </a:lnSpc>
              <a:spcBef>
                <a:spcPts val="1300"/>
              </a:spcBef>
              <a:spcAft>
                <a:spcPts val="0"/>
              </a:spcAft>
              <a:buClr>
                <a:srgbClr val="262626"/>
              </a:buClr>
              <a:buSzPts val="2100"/>
              <a:buChar char=" "/>
              <a:defRPr sz="2100"/>
            </a:lvl1pPr>
            <a:lvl2pPr indent="-342900" lvl="1" marL="914400" algn="l">
              <a:lnSpc>
                <a:spcPct val="85000"/>
              </a:lnSpc>
              <a:spcBef>
                <a:spcPts val="600"/>
              </a:spcBef>
              <a:spcAft>
                <a:spcPts val="0"/>
              </a:spcAft>
              <a:buClr>
                <a:srgbClr val="262626"/>
              </a:buClr>
              <a:buSzPts val="1800"/>
              <a:buChar char=" "/>
              <a:defRPr sz="1800"/>
            </a:lvl2pPr>
            <a:lvl3pPr indent="-330200" lvl="2" marL="1371600" algn="l">
              <a:lnSpc>
                <a:spcPct val="85000"/>
              </a:lnSpc>
              <a:spcBef>
                <a:spcPts val="600"/>
              </a:spcBef>
              <a:spcAft>
                <a:spcPts val="0"/>
              </a:spcAft>
              <a:buClr>
                <a:srgbClr val="262626"/>
              </a:buClr>
              <a:buSzPts val="1600"/>
              <a:buChar char=" "/>
              <a:defRPr sz="1600"/>
            </a:lvl3pPr>
            <a:lvl4pPr indent="-317500" lvl="3" marL="1828800" algn="l">
              <a:lnSpc>
                <a:spcPct val="85000"/>
              </a:lnSpc>
              <a:spcBef>
                <a:spcPts val="600"/>
              </a:spcBef>
              <a:spcAft>
                <a:spcPts val="0"/>
              </a:spcAft>
              <a:buClr>
                <a:srgbClr val="262626"/>
              </a:buClr>
              <a:buSzPts val="1400"/>
              <a:buChar char=" "/>
              <a:defRPr sz="14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43" name="Google Shape;43;p6"/>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6"/>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7"/>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7"/>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7"/>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8"/>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8"/>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9"/>
          <p:cNvSpPr/>
          <p:nvPr/>
        </p:nvSpPr>
        <p:spPr>
          <a:xfrm>
            <a:off x="5715000" y="0"/>
            <a:ext cx="3429000"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9"/>
          <p:cNvSpPr txBox="1"/>
          <p:nvPr>
            <p:ph type="title"/>
          </p:nvPr>
        </p:nvSpPr>
        <p:spPr>
          <a:xfrm>
            <a:off x="6196053" y="542282"/>
            <a:ext cx="2537460" cy="1920240"/>
          </a:xfrm>
          <a:prstGeom prst="rect">
            <a:avLst/>
          </a:prstGeom>
          <a:noFill/>
          <a:ln>
            <a:noFill/>
          </a:ln>
        </p:spPr>
        <p:txBody>
          <a:bodyPr anchorCtr="0" anchor="b" bIns="45700" lIns="91425" spcFirstLastPara="1" rIns="91425" wrap="square" tIns="45700">
            <a:noAutofit/>
          </a:bodyPr>
          <a:lstStyle>
            <a:lvl1pPr lvl="0" algn="l">
              <a:lnSpc>
                <a:spcPct val="85000"/>
              </a:lnSpc>
              <a:spcBef>
                <a:spcPts val="0"/>
              </a:spcBef>
              <a:spcAft>
                <a:spcPts val="0"/>
              </a:spcAft>
              <a:buClr>
                <a:srgbClr val="FFFFFF"/>
              </a:buClr>
              <a:buSzPts val="3600"/>
              <a:buFont typeface="Calibri"/>
              <a:buNone/>
              <a:defRPr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9"/>
          <p:cNvSpPr txBox="1"/>
          <p:nvPr>
            <p:ph idx="1" type="body"/>
          </p:nvPr>
        </p:nvSpPr>
        <p:spPr>
          <a:xfrm>
            <a:off x="571500" y="762000"/>
            <a:ext cx="4572000" cy="4572000"/>
          </a:xfrm>
          <a:prstGeom prst="rect">
            <a:avLst/>
          </a:prstGeom>
          <a:noFill/>
          <a:ln>
            <a:noFill/>
          </a:ln>
        </p:spPr>
        <p:txBody>
          <a:bodyPr anchorCtr="0" anchor="t" bIns="45700" lIns="91425" spcFirstLastPara="1" rIns="91425" wrap="square" tIns="45700">
            <a:normAutofit/>
          </a:bodyPr>
          <a:lstStyle>
            <a:lvl1pPr indent="-368300" lvl="0" marL="457200" algn="l">
              <a:lnSpc>
                <a:spcPct val="85000"/>
              </a:lnSpc>
              <a:spcBef>
                <a:spcPts val="1300"/>
              </a:spcBef>
              <a:spcAft>
                <a:spcPts val="0"/>
              </a:spcAft>
              <a:buClr>
                <a:srgbClr val="262626"/>
              </a:buClr>
              <a:buSzPts val="2200"/>
              <a:buChar char=" "/>
              <a:defRPr sz="2200"/>
            </a:lvl1pPr>
            <a:lvl2pPr indent="-349250" lvl="1" marL="914400" algn="l">
              <a:lnSpc>
                <a:spcPct val="85000"/>
              </a:lnSpc>
              <a:spcBef>
                <a:spcPts val="600"/>
              </a:spcBef>
              <a:spcAft>
                <a:spcPts val="0"/>
              </a:spcAft>
              <a:buClr>
                <a:srgbClr val="262626"/>
              </a:buClr>
              <a:buSzPts val="1900"/>
              <a:buChar char=" "/>
              <a:defRPr sz="1900"/>
            </a:lvl2pPr>
            <a:lvl3pPr indent="-336550" lvl="2" marL="1371600" algn="l">
              <a:lnSpc>
                <a:spcPct val="85000"/>
              </a:lnSpc>
              <a:spcBef>
                <a:spcPts val="600"/>
              </a:spcBef>
              <a:spcAft>
                <a:spcPts val="0"/>
              </a:spcAft>
              <a:buClr>
                <a:srgbClr val="262626"/>
              </a:buClr>
              <a:buSzPts val="1700"/>
              <a:buChar char=" "/>
              <a:defRPr sz="1700"/>
            </a:lvl3pPr>
            <a:lvl4pPr indent="-323850" lvl="3" marL="1828800" algn="l">
              <a:lnSpc>
                <a:spcPct val="85000"/>
              </a:lnSpc>
              <a:spcBef>
                <a:spcPts val="600"/>
              </a:spcBef>
              <a:spcAft>
                <a:spcPts val="0"/>
              </a:spcAft>
              <a:buClr>
                <a:srgbClr val="262626"/>
              </a:buClr>
              <a:buSzPts val="1500"/>
              <a:buChar char=" "/>
              <a:defRPr sz="1500"/>
            </a:lvl4pPr>
            <a:lvl5pPr indent="-317500" lvl="4" marL="2286000" algn="l">
              <a:lnSpc>
                <a:spcPct val="85000"/>
              </a:lnSpc>
              <a:spcBef>
                <a:spcPts val="600"/>
              </a:spcBef>
              <a:spcAft>
                <a:spcPts val="0"/>
              </a:spcAft>
              <a:buClr>
                <a:srgbClr val="262626"/>
              </a:buClr>
              <a:buSzPts val="1400"/>
              <a:buChar char=" "/>
              <a:defRPr sz="1400"/>
            </a:lvl5pPr>
            <a:lvl6pPr indent="-317500" lvl="5" marL="2743200" algn="l">
              <a:lnSpc>
                <a:spcPct val="85000"/>
              </a:lnSpc>
              <a:spcBef>
                <a:spcPts val="600"/>
              </a:spcBef>
              <a:spcAft>
                <a:spcPts val="0"/>
              </a:spcAft>
              <a:buClr>
                <a:srgbClr val="262626"/>
              </a:buClr>
              <a:buSzPts val="1400"/>
              <a:buChar char=" "/>
              <a:defRPr sz="1400"/>
            </a:lvl6pPr>
            <a:lvl7pPr indent="-317500" lvl="6" marL="3200400" algn="l">
              <a:lnSpc>
                <a:spcPct val="85000"/>
              </a:lnSpc>
              <a:spcBef>
                <a:spcPts val="600"/>
              </a:spcBef>
              <a:spcAft>
                <a:spcPts val="0"/>
              </a:spcAft>
              <a:buClr>
                <a:srgbClr val="262626"/>
              </a:buClr>
              <a:buSzPts val="1400"/>
              <a:buChar char=" "/>
              <a:defRPr sz="1400"/>
            </a:lvl7pPr>
            <a:lvl8pPr indent="-317500" lvl="7" marL="3657600" algn="l">
              <a:lnSpc>
                <a:spcPct val="85000"/>
              </a:lnSpc>
              <a:spcBef>
                <a:spcPts val="600"/>
              </a:spcBef>
              <a:spcAft>
                <a:spcPts val="0"/>
              </a:spcAft>
              <a:buClr>
                <a:srgbClr val="262626"/>
              </a:buClr>
              <a:buSzPts val="1400"/>
              <a:buChar char=" "/>
              <a:defRPr sz="1400"/>
            </a:lvl8pPr>
            <a:lvl9pPr indent="-317500" lvl="8" marL="4114800" algn="l">
              <a:lnSpc>
                <a:spcPct val="85000"/>
              </a:lnSpc>
              <a:spcBef>
                <a:spcPts val="600"/>
              </a:spcBef>
              <a:spcAft>
                <a:spcPts val="0"/>
              </a:spcAft>
              <a:buClr>
                <a:srgbClr val="262626"/>
              </a:buClr>
              <a:buSzPts val="1400"/>
              <a:buChar char=" "/>
              <a:defRPr sz="1400"/>
            </a:lvl9pPr>
          </a:lstStyle>
          <a:p/>
        </p:txBody>
      </p:sp>
      <p:sp>
        <p:nvSpPr>
          <p:cNvPr id="59" name="Google Shape;59;p9"/>
          <p:cNvSpPr txBox="1"/>
          <p:nvPr>
            <p:ph idx="2" type="body"/>
          </p:nvPr>
        </p:nvSpPr>
        <p:spPr>
          <a:xfrm>
            <a:off x="6206987" y="2511813"/>
            <a:ext cx="2548890" cy="3126987"/>
          </a:xfrm>
          <a:prstGeom prst="rect">
            <a:avLst/>
          </a:prstGeom>
          <a:noFill/>
          <a:ln>
            <a:noFill/>
          </a:ln>
        </p:spPr>
        <p:txBody>
          <a:bodyPr anchorCtr="0" anchor="t" bIns="45700" lIns="91425" spcFirstLastPara="1" rIns="91425" wrap="square" tIns="45700">
            <a:normAutofit/>
          </a:bodyPr>
          <a:lstStyle>
            <a:lvl1pPr indent="-228600" lvl="0" marL="457200" marR="0" algn="l">
              <a:lnSpc>
                <a:spcPct val="100000"/>
              </a:lnSpc>
              <a:spcBef>
                <a:spcPts val="1200"/>
              </a:spcBef>
              <a:spcAft>
                <a:spcPts val="0"/>
              </a:spcAft>
              <a:buClr>
                <a:srgbClr val="404040"/>
              </a:buClr>
              <a:buSzPts val="1500"/>
              <a:buFont typeface="Calibri"/>
              <a:buNone/>
              <a:defRPr sz="1500">
                <a:solidFill>
                  <a:srgbClr val="404040"/>
                </a:solidFill>
              </a:defRPr>
            </a:lvl1pPr>
            <a:lvl2pPr indent="-228600" lvl="1" marL="914400" algn="l">
              <a:lnSpc>
                <a:spcPct val="85000"/>
              </a:lnSpc>
              <a:spcBef>
                <a:spcPts val="600"/>
              </a:spcBef>
              <a:spcAft>
                <a:spcPts val="0"/>
              </a:spcAft>
              <a:buClr>
                <a:srgbClr val="262626"/>
              </a:buClr>
              <a:buSzPts val="1200"/>
              <a:buNone/>
              <a:defRPr sz="1200"/>
            </a:lvl2pPr>
            <a:lvl3pPr indent="-228600" lvl="2" marL="1371600" algn="l">
              <a:lnSpc>
                <a:spcPct val="85000"/>
              </a:lnSpc>
              <a:spcBef>
                <a:spcPts val="600"/>
              </a:spcBef>
              <a:spcAft>
                <a:spcPts val="0"/>
              </a:spcAft>
              <a:buClr>
                <a:srgbClr val="262626"/>
              </a:buClr>
              <a:buSzPts val="1000"/>
              <a:buNone/>
              <a:defRPr sz="1000"/>
            </a:lvl3pPr>
            <a:lvl4pPr indent="-228600" lvl="3" marL="1828800" algn="l">
              <a:lnSpc>
                <a:spcPct val="85000"/>
              </a:lnSpc>
              <a:spcBef>
                <a:spcPts val="600"/>
              </a:spcBef>
              <a:spcAft>
                <a:spcPts val="0"/>
              </a:spcAft>
              <a:buClr>
                <a:srgbClr val="262626"/>
              </a:buClr>
              <a:buSzPts val="900"/>
              <a:buNone/>
              <a:defRPr sz="900"/>
            </a:lvl4pPr>
            <a:lvl5pPr indent="-228600" lvl="4" marL="2286000" algn="l">
              <a:lnSpc>
                <a:spcPct val="85000"/>
              </a:lnSpc>
              <a:spcBef>
                <a:spcPts val="600"/>
              </a:spcBef>
              <a:spcAft>
                <a:spcPts val="0"/>
              </a:spcAft>
              <a:buClr>
                <a:srgbClr val="262626"/>
              </a:buClr>
              <a:buSzPts val="900"/>
              <a:buNone/>
              <a:defRPr sz="900"/>
            </a:lvl5pPr>
            <a:lvl6pPr indent="-228600" lvl="5" marL="2743200" algn="l">
              <a:lnSpc>
                <a:spcPct val="85000"/>
              </a:lnSpc>
              <a:spcBef>
                <a:spcPts val="600"/>
              </a:spcBef>
              <a:spcAft>
                <a:spcPts val="0"/>
              </a:spcAft>
              <a:buClr>
                <a:srgbClr val="262626"/>
              </a:buClr>
              <a:buSzPts val="900"/>
              <a:buNone/>
              <a:defRPr sz="900"/>
            </a:lvl6pPr>
            <a:lvl7pPr indent="-228600" lvl="6" marL="3200400" algn="l">
              <a:lnSpc>
                <a:spcPct val="85000"/>
              </a:lnSpc>
              <a:spcBef>
                <a:spcPts val="600"/>
              </a:spcBef>
              <a:spcAft>
                <a:spcPts val="0"/>
              </a:spcAft>
              <a:buClr>
                <a:srgbClr val="262626"/>
              </a:buClr>
              <a:buSzPts val="900"/>
              <a:buNone/>
              <a:defRPr sz="900"/>
            </a:lvl7pPr>
            <a:lvl8pPr indent="-228600" lvl="7" marL="3657600" algn="l">
              <a:lnSpc>
                <a:spcPct val="85000"/>
              </a:lnSpc>
              <a:spcBef>
                <a:spcPts val="600"/>
              </a:spcBef>
              <a:spcAft>
                <a:spcPts val="0"/>
              </a:spcAft>
              <a:buClr>
                <a:srgbClr val="262626"/>
              </a:buClr>
              <a:buSzPts val="900"/>
              <a:buNone/>
              <a:defRPr sz="900"/>
            </a:lvl8pPr>
            <a:lvl9pPr indent="-228600" lvl="8" marL="4114800" algn="l">
              <a:lnSpc>
                <a:spcPct val="85000"/>
              </a:lnSpc>
              <a:spcBef>
                <a:spcPts val="600"/>
              </a:spcBef>
              <a:spcAft>
                <a:spcPts val="0"/>
              </a:spcAft>
              <a:buClr>
                <a:srgbClr val="262626"/>
              </a:buClr>
              <a:buSzPts val="900"/>
              <a:buNone/>
              <a:defRPr sz="900"/>
            </a:lvl9pPr>
          </a:lstStyle>
          <a:p/>
        </p:txBody>
      </p:sp>
      <p:sp>
        <p:nvSpPr>
          <p:cNvPr id="60" name="Google Shape;60;p9"/>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9"/>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9"/>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9000">
                <a:solidFill>
                  <a:srgbClr val="FFFFFF"/>
                </a:solidFill>
                <a:latin typeface="Calibri"/>
                <a:ea typeface="Calibri"/>
                <a:cs typeface="Calibri"/>
                <a:sym typeface="Calibri"/>
              </a:defRPr>
            </a:lvl1pPr>
            <a:lvl2pPr indent="0" lvl="1" marL="0" algn="r">
              <a:spcBef>
                <a:spcPts val="0"/>
              </a:spcBef>
              <a:buNone/>
              <a:defRPr b="0" sz="9000">
                <a:solidFill>
                  <a:srgbClr val="FFFFFF"/>
                </a:solidFill>
                <a:latin typeface="Calibri"/>
                <a:ea typeface="Calibri"/>
                <a:cs typeface="Calibri"/>
                <a:sym typeface="Calibri"/>
              </a:defRPr>
            </a:lvl2pPr>
            <a:lvl3pPr indent="0" lvl="2" marL="0" algn="r">
              <a:spcBef>
                <a:spcPts val="0"/>
              </a:spcBef>
              <a:buNone/>
              <a:defRPr b="0" sz="9000">
                <a:solidFill>
                  <a:srgbClr val="FFFFFF"/>
                </a:solidFill>
                <a:latin typeface="Calibri"/>
                <a:ea typeface="Calibri"/>
                <a:cs typeface="Calibri"/>
                <a:sym typeface="Calibri"/>
              </a:defRPr>
            </a:lvl3pPr>
            <a:lvl4pPr indent="0" lvl="3" marL="0" algn="r">
              <a:spcBef>
                <a:spcPts val="0"/>
              </a:spcBef>
              <a:buNone/>
              <a:defRPr b="0" sz="9000">
                <a:solidFill>
                  <a:srgbClr val="FFFFFF"/>
                </a:solidFill>
                <a:latin typeface="Calibri"/>
                <a:ea typeface="Calibri"/>
                <a:cs typeface="Calibri"/>
                <a:sym typeface="Calibri"/>
              </a:defRPr>
            </a:lvl4pPr>
            <a:lvl5pPr indent="0" lvl="4" marL="0" algn="r">
              <a:spcBef>
                <a:spcPts val="0"/>
              </a:spcBef>
              <a:buNone/>
              <a:defRPr b="0" sz="9000">
                <a:solidFill>
                  <a:srgbClr val="FFFFFF"/>
                </a:solidFill>
                <a:latin typeface="Calibri"/>
                <a:ea typeface="Calibri"/>
                <a:cs typeface="Calibri"/>
                <a:sym typeface="Calibri"/>
              </a:defRPr>
            </a:lvl5pPr>
            <a:lvl6pPr indent="0" lvl="5" marL="0" algn="r">
              <a:spcBef>
                <a:spcPts val="0"/>
              </a:spcBef>
              <a:buNone/>
              <a:defRPr b="0" sz="9000">
                <a:solidFill>
                  <a:srgbClr val="FFFFFF"/>
                </a:solidFill>
                <a:latin typeface="Calibri"/>
                <a:ea typeface="Calibri"/>
                <a:cs typeface="Calibri"/>
                <a:sym typeface="Calibri"/>
              </a:defRPr>
            </a:lvl6pPr>
            <a:lvl7pPr indent="0" lvl="6" marL="0" algn="r">
              <a:spcBef>
                <a:spcPts val="0"/>
              </a:spcBef>
              <a:buNone/>
              <a:defRPr b="0" sz="9000">
                <a:solidFill>
                  <a:srgbClr val="FFFFFF"/>
                </a:solidFill>
                <a:latin typeface="Calibri"/>
                <a:ea typeface="Calibri"/>
                <a:cs typeface="Calibri"/>
                <a:sym typeface="Calibri"/>
              </a:defRPr>
            </a:lvl7pPr>
            <a:lvl8pPr indent="0" lvl="7" marL="0" algn="r">
              <a:spcBef>
                <a:spcPts val="0"/>
              </a:spcBef>
              <a:buNone/>
              <a:defRPr b="0" sz="9000">
                <a:solidFill>
                  <a:srgbClr val="FFFFFF"/>
                </a:solidFill>
                <a:latin typeface="Calibri"/>
                <a:ea typeface="Calibri"/>
                <a:cs typeface="Calibri"/>
                <a:sym typeface="Calibri"/>
              </a:defRPr>
            </a:lvl8pPr>
            <a:lvl9pPr indent="0" lvl="8" marL="0" algn="r">
              <a:spcBef>
                <a:spcPts val="0"/>
              </a:spcBef>
              <a:buNone/>
              <a:defRPr b="0" sz="9000">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bg>
      <p:bgPr>
        <a:solidFill>
          <a:schemeClr val="accent1"/>
        </a:solidFill>
      </p:bgPr>
    </p:bg>
    <p:spTree>
      <p:nvGrpSpPr>
        <p:cNvPr id="63" name="Shape 63"/>
        <p:cNvGrpSpPr/>
        <p:nvPr/>
      </p:nvGrpSpPr>
      <p:grpSpPr>
        <a:xfrm>
          <a:off x="0" y="0"/>
          <a:ext cx="0" cy="0"/>
          <a:chOff x="0" y="0"/>
          <a:chExt cx="0" cy="0"/>
        </a:xfrm>
      </p:grpSpPr>
      <p:sp>
        <p:nvSpPr>
          <p:cNvPr id="64" name="Google Shape;64;p10"/>
          <p:cNvSpPr txBox="1"/>
          <p:nvPr>
            <p:ph type="title"/>
          </p:nvPr>
        </p:nvSpPr>
        <p:spPr>
          <a:xfrm>
            <a:off x="486918" y="5418668"/>
            <a:ext cx="8085582" cy="613283"/>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2800"/>
              <a:buFont typeface="Calibri"/>
              <a:buNone/>
              <a:defRPr b="0" sz="28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10"/>
          <p:cNvSpPr/>
          <p:nvPr>
            <p:ph idx="2" type="pic"/>
          </p:nvPr>
        </p:nvSpPr>
        <p:spPr>
          <a:xfrm>
            <a:off x="0" y="0"/>
            <a:ext cx="9144000" cy="5330952"/>
          </a:xfrm>
          <a:prstGeom prst="rect">
            <a:avLst/>
          </a:prstGeom>
          <a:solidFill>
            <a:srgbClr val="B7E0E9"/>
          </a:solidFill>
          <a:ln>
            <a:noFill/>
          </a:ln>
        </p:spPr>
      </p:sp>
      <p:sp>
        <p:nvSpPr>
          <p:cNvPr id="66" name="Google Shape;66;p10"/>
          <p:cNvSpPr txBox="1"/>
          <p:nvPr>
            <p:ph idx="1" type="body"/>
          </p:nvPr>
        </p:nvSpPr>
        <p:spPr>
          <a:xfrm>
            <a:off x="507492" y="5909735"/>
            <a:ext cx="6922008" cy="533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Clr>
                <a:srgbClr val="262626"/>
              </a:buClr>
              <a:buSzPts val="1400"/>
              <a:buNone/>
              <a:defRPr sz="1400">
                <a:solidFill>
                  <a:srgbClr val="262626"/>
                </a:solidFill>
              </a:defRPr>
            </a:lvl1pPr>
            <a:lvl2pPr indent="-228600" lvl="1" marL="914400" algn="l">
              <a:lnSpc>
                <a:spcPct val="85000"/>
              </a:lnSpc>
              <a:spcBef>
                <a:spcPts val="600"/>
              </a:spcBef>
              <a:spcAft>
                <a:spcPts val="0"/>
              </a:spcAft>
              <a:buClr>
                <a:srgbClr val="FEFEFE"/>
              </a:buClr>
              <a:buSzPts val="1200"/>
              <a:buNone/>
              <a:defRPr sz="1200"/>
            </a:lvl2pPr>
            <a:lvl3pPr indent="-228600" lvl="2" marL="1371600" algn="l">
              <a:lnSpc>
                <a:spcPct val="85000"/>
              </a:lnSpc>
              <a:spcBef>
                <a:spcPts val="600"/>
              </a:spcBef>
              <a:spcAft>
                <a:spcPts val="0"/>
              </a:spcAft>
              <a:buClr>
                <a:srgbClr val="FEFEFE"/>
              </a:buClr>
              <a:buSzPts val="1000"/>
              <a:buNone/>
              <a:defRPr sz="1000"/>
            </a:lvl3pPr>
            <a:lvl4pPr indent="-228600" lvl="3" marL="1828800" algn="l">
              <a:lnSpc>
                <a:spcPct val="85000"/>
              </a:lnSpc>
              <a:spcBef>
                <a:spcPts val="600"/>
              </a:spcBef>
              <a:spcAft>
                <a:spcPts val="0"/>
              </a:spcAft>
              <a:buClr>
                <a:srgbClr val="FEFEFE"/>
              </a:buClr>
              <a:buSzPts val="900"/>
              <a:buNone/>
              <a:defRPr sz="900"/>
            </a:lvl4pPr>
            <a:lvl5pPr indent="-228600" lvl="4" marL="2286000" algn="l">
              <a:lnSpc>
                <a:spcPct val="85000"/>
              </a:lnSpc>
              <a:spcBef>
                <a:spcPts val="600"/>
              </a:spcBef>
              <a:spcAft>
                <a:spcPts val="0"/>
              </a:spcAft>
              <a:buClr>
                <a:srgbClr val="FEFEFE"/>
              </a:buClr>
              <a:buSzPts val="900"/>
              <a:buNone/>
              <a:defRPr sz="900"/>
            </a:lvl5pPr>
            <a:lvl6pPr indent="-228600" lvl="5" marL="2743200" algn="l">
              <a:lnSpc>
                <a:spcPct val="85000"/>
              </a:lnSpc>
              <a:spcBef>
                <a:spcPts val="600"/>
              </a:spcBef>
              <a:spcAft>
                <a:spcPts val="0"/>
              </a:spcAft>
              <a:buClr>
                <a:srgbClr val="FEFEFE"/>
              </a:buClr>
              <a:buSzPts val="900"/>
              <a:buNone/>
              <a:defRPr sz="900"/>
            </a:lvl6pPr>
            <a:lvl7pPr indent="-228600" lvl="6" marL="3200400" algn="l">
              <a:lnSpc>
                <a:spcPct val="85000"/>
              </a:lnSpc>
              <a:spcBef>
                <a:spcPts val="600"/>
              </a:spcBef>
              <a:spcAft>
                <a:spcPts val="0"/>
              </a:spcAft>
              <a:buClr>
                <a:srgbClr val="FEFEFE"/>
              </a:buClr>
              <a:buSzPts val="900"/>
              <a:buNone/>
              <a:defRPr sz="900"/>
            </a:lvl7pPr>
            <a:lvl8pPr indent="-228600" lvl="7" marL="3657600" algn="l">
              <a:lnSpc>
                <a:spcPct val="85000"/>
              </a:lnSpc>
              <a:spcBef>
                <a:spcPts val="600"/>
              </a:spcBef>
              <a:spcAft>
                <a:spcPts val="0"/>
              </a:spcAft>
              <a:buClr>
                <a:srgbClr val="FEFEFE"/>
              </a:buClr>
              <a:buSzPts val="900"/>
              <a:buNone/>
              <a:defRPr sz="900"/>
            </a:lvl8pPr>
            <a:lvl9pPr indent="-228600" lvl="8" marL="4114800" algn="l">
              <a:lnSpc>
                <a:spcPct val="85000"/>
              </a:lnSpc>
              <a:spcBef>
                <a:spcPts val="600"/>
              </a:spcBef>
              <a:spcAft>
                <a:spcPts val="0"/>
              </a:spcAft>
              <a:buClr>
                <a:srgbClr val="FEFEFE"/>
              </a:buClr>
              <a:buSzPts val="900"/>
              <a:buNone/>
              <a:defRPr sz="900"/>
            </a:lvl9pPr>
          </a:lstStyle>
          <a:p/>
        </p:txBody>
      </p:sp>
      <p:sp>
        <p:nvSpPr>
          <p:cNvPr id="67" name="Google Shape;67;p10"/>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0"/>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0"/>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9000">
                <a:solidFill>
                  <a:srgbClr val="FFFFFF"/>
                </a:solidFill>
                <a:latin typeface="Calibri"/>
                <a:ea typeface="Calibri"/>
                <a:cs typeface="Calibri"/>
                <a:sym typeface="Calibri"/>
              </a:defRPr>
            </a:lvl1pPr>
            <a:lvl2pPr indent="0" lvl="1" marL="0" algn="r">
              <a:spcBef>
                <a:spcPts val="0"/>
              </a:spcBef>
              <a:buNone/>
              <a:defRPr b="0" sz="9000">
                <a:solidFill>
                  <a:srgbClr val="FFFFFF"/>
                </a:solidFill>
                <a:latin typeface="Calibri"/>
                <a:ea typeface="Calibri"/>
                <a:cs typeface="Calibri"/>
                <a:sym typeface="Calibri"/>
              </a:defRPr>
            </a:lvl2pPr>
            <a:lvl3pPr indent="0" lvl="2" marL="0" algn="r">
              <a:spcBef>
                <a:spcPts val="0"/>
              </a:spcBef>
              <a:buNone/>
              <a:defRPr b="0" sz="9000">
                <a:solidFill>
                  <a:srgbClr val="FFFFFF"/>
                </a:solidFill>
                <a:latin typeface="Calibri"/>
                <a:ea typeface="Calibri"/>
                <a:cs typeface="Calibri"/>
                <a:sym typeface="Calibri"/>
              </a:defRPr>
            </a:lvl3pPr>
            <a:lvl4pPr indent="0" lvl="3" marL="0" algn="r">
              <a:spcBef>
                <a:spcPts val="0"/>
              </a:spcBef>
              <a:buNone/>
              <a:defRPr b="0" sz="9000">
                <a:solidFill>
                  <a:srgbClr val="FFFFFF"/>
                </a:solidFill>
                <a:latin typeface="Calibri"/>
                <a:ea typeface="Calibri"/>
                <a:cs typeface="Calibri"/>
                <a:sym typeface="Calibri"/>
              </a:defRPr>
            </a:lvl4pPr>
            <a:lvl5pPr indent="0" lvl="4" marL="0" algn="r">
              <a:spcBef>
                <a:spcPts val="0"/>
              </a:spcBef>
              <a:buNone/>
              <a:defRPr b="0" sz="9000">
                <a:solidFill>
                  <a:srgbClr val="FFFFFF"/>
                </a:solidFill>
                <a:latin typeface="Calibri"/>
                <a:ea typeface="Calibri"/>
                <a:cs typeface="Calibri"/>
                <a:sym typeface="Calibri"/>
              </a:defRPr>
            </a:lvl5pPr>
            <a:lvl6pPr indent="0" lvl="5" marL="0" algn="r">
              <a:spcBef>
                <a:spcPts val="0"/>
              </a:spcBef>
              <a:buNone/>
              <a:defRPr b="0" sz="9000">
                <a:solidFill>
                  <a:srgbClr val="FFFFFF"/>
                </a:solidFill>
                <a:latin typeface="Calibri"/>
                <a:ea typeface="Calibri"/>
                <a:cs typeface="Calibri"/>
                <a:sym typeface="Calibri"/>
              </a:defRPr>
            </a:lvl6pPr>
            <a:lvl7pPr indent="0" lvl="6" marL="0" algn="r">
              <a:spcBef>
                <a:spcPts val="0"/>
              </a:spcBef>
              <a:buNone/>
              <a:defRPr b="0" sz="9000">
                <a:solidFill>
                  <a:srgbClr val="FFFFFF"/>
                </a:solidFill>
                <a:latin typeface="Calibri"/>
                <a:ea typeface="Calibri"/>
                <a:cs typeface="Calibri"/>
                <a:sym typeface="Calibri"/>
              </a:defRPr>
            </a:lvl7pPr>
            <a:lvl8pPr indent="0" lvl="7" marL="0" algn="r">
              <a:spcBef>
                <a:spcPts val="0"/>
              </a:spcBef>
              <a:buNone/>
              <a:defRPr b="0" sz="9000">
                <a:solidFill>
                  <a:srgbClr val="FFFFFF"/>
                </a:solidFill>
                <a:latin typeface="Calibri"/>
                <a:ea typeface="Calibri"/>
                <a:cs typeface="Calibri"/>
                <a:sym typeface="Calibri"/>
              </a:defRPr>
            </a:lvl8pPr>
            <a:lvl9pPr indent="0" lvl="8" marL="0" algn="r">
              <a:spcBef>
                <a:spcPts val="0"/>
              </a:spcBef>
              <a:buNone/>
              <a:defRPr b="0" sz="9000">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0" name="Shape 70"/>
        <p:cNvGrpSpPr/>
        <p:nvPr/>
      </p:nvGrpSpPr>
      <p:grpSpPr>
        <a:xfrm>
          <a:off x="0" y="0"/>
          <a:ext cx="0" cy="0"/>
          <a:chOff x="0" y="0"/>
          <a:chExt cx="0" cy="0"/>
        </a:xfrm>
      </p:grpSpPr>
      <p:sp>
        <p:nvSpPr>
          <p:cNvPr id="71" name="Google Shape;71;p11"/>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11"/>
          <p:cNvSpPr txBox="1"/>
          <p:nvPr>
            <p:ph idx="1" type="body"/>
          </p:nvPr>
        </p:nvSpPr>
        <p:spPr>
          <a:xfrm rot="5400000">
            <a:off x="2656761" y="-156162"/>
            <a:ext cx="3766185" cy="8065294"/>
          </a:xfrm>
          <a:prstGeom prst="rect">
            <a:avLst/>
          </a:prstGeom>
          <a:noFill/>
          <a:ln>
            <a:noFill/>
          </a:ln>
        </p:spPr>
        <p:txBody>
          <a:bodyPr anchorCtr="0" anchor="t" bIns="45700" lIns="91425" spcFirstLastPara="1" rIns="91425" wrap="square" tIns="45700">
            <a:normAutofit/>
          </a:bodyPr>
          <a:lstStyle>
            <a:lvl1pPr indent="-342900" lvl="0" marL="457200" algn="l">
              <a:lnSpc>
                <a:spcPct val="85000"/>
              </a:lnSpc>
              <a:spcBef>
                <a:spcPts val="1300"/>
              </a:spcBef>
              <a:spcAft>
                <a:spcPts val="0"/>
              </a:spcAft>
              <a:buClr>
                <a:srgbClr val="262626"/>
              </a:buClr>
              <a:buSzPts val="1800"/>
              <a:buChar char=" "/>
              <a:defRPr/>
            </a:lvl1pPr>
            <a:lvl2pPr indent="-342900" lvl="1" marL="914400" algn="l">
              <a:lnSpc>
                <a:spcPct val="85000"/>
              </a:lnSpc>
              <a:spcBef>
                <a:spcPts val="600"/>
              </a:spcBef>
              <a:spcAft>
                <a:spcPts val="0"/>
              </a:spcAft>
              <a:buClr>
                <a:srgbClr val="262626"/>
              </a:buClr>
              <a:buSzPts val="1800"/>
              <a:buChar char=" "/>
              <a:defRPr/>
            </a:lvl2pPr>
            <a:lvl3pPr indent="-342900" lvl="2" marL="1371600" algn="l">
              <a:lnSpc>
                <a:spcPct val="85000"/>
              </a:lnSpc>
              <a:spcBef>
                <a:spcPts val="600"/>
              </a:spcBef>
              <a:spcAft>
                <a:spcPts val="0"/>
              </a:spcAft>
              <a:buClr>
                <a:srgbClr val="262626"/>
              </a:buClr>
              <a:buSzPts val="1800"/>
              <a:buChar char=" "/>
              <a:defRPr/>
            </a:lvl3pPr>
            <a:lvl4pPr indent="-342900" lvl="3" marL="1828800" algn="l">
              <a:lnSpc>
                <a:spcPct val="85000"/>
              </a:lnSpc>
              <a:spcBef>
                <a:spcPts val="600"/>
              </a:spcBef>
              <a:spcAft>
                <a:spcPts val="0"/>
              </a:spcAft>
              <a:buClr>
                <a:srgbClr val="262626"/>
              </a:buClr>
              <a:buSzPts val="1800"/>
              <a:buChar char=" "/>
              <a:defRPr/>
            </a:lvl4pPr>
            <a:lvl5pPr indent="-342900" lvl="4" marL="2286000" algn="l">
              <a:lnSpc>
                <a:spcPct val="85000"/>
              </a:lnSpc>
              <a:spcBef>
                <a:spcPts val="600"/>
              </a:spcBef>
              <a:spcAft>
                <a:spcPts val="0"/>
              </a:spcAft>
              <a:buClr>
                <a:srgbClr val="262626"/>
              </a:buClr>
              <a:buSzPts val="1800"/>
              <a:buChar char=" "/>
              <a:defRPr/>
            </a:lvl5pPr>
            <a:lvl6pPr indent="-342900" lvl="5" marL="2743200" algn="l">
              <a:lnSpc>
                <a:spcPct val="85000"/>
              </a:lnSpc>
              <a:spcBef>
                <a:spcPts val="600"/>
              </a:spcBef>
              <a:spcAft>
                <a:spcPts val="0"/>
              </a:spcAft>
              <a:buClr>
                <a:srgbClr val="262626"/>
              </a:buClr>
              <a:buSzPts val="1800"/>
              <a:buChar char=" "/>
              <a:defRPr/>
            </a:lvl6pPr>
            <a:lvl7pPr indent="-342900" lvl="6" marL="3200400" algn="l">
              <a:lnSpc>
                <a:spcPct val="85000"/>
              </a:lnSpc>
              <a:spcBef>
                <a:spcPts val="600"/>
              </a:spcBef>
              <a:spcAft>
                <a:spcPts val="0"/>
              </a:spcAft>
              <a:buClr>
                <a:srgbClr val="262626"/>
              </a:buClr>
              <a:buSzPts val="1800"/>
              <a:buChar char=" "/>
              <a:defRPr/>
            </a:lvl7pPr>
            <a:lvl8pPr indent="-342900" lvl="7" marL="3657600" algn="l">
              <a:lnSpc>
                <a:spcPct val="85000"/>
              </a:lnSpc>
              <a:spcBef>
                <a:spcPts val="600"/>
              </a:spcBef>
              <a:spcAft>
                <a:spcPts val="0"/>
              </a:spcAft>
              <a:buClr>
                <a:srgbClr val="262626"/>
              </a:buClr>
              <a:buSzPts val="1800"/>
              <a:buChar char=" "/>
              <a:defRPr/>
            </a:lvl8pPr>
            <a:lvl9pPr indent="-342900" lvl="8" marL="4114800" algn="l">
              <a:lnSpc>
                <a:spcPct val="85000"/>
              </a:lnSpc>
              <a:spcBef>
                <a:spcPts val="600"/>
              </a:spcBef>
              <a:spcAft>
                <a:spcPts val="0"/>
              </a:spcAft>
              <a:buClr>
                <a:srgbClr val="262626"/>
              </a:buClr>
              <a:buSzPts val="1800"/>
              <a:buChar char=" "/>
              <a:defRPr/>
            </a:lvl9pPr>
          </a:lstStyle>
          <a:p/>
        </p:txBody>
      </p:sp>
      <p:sp>
        <p:nvSpPr>
          <p:cNvPr id="73" name="Google Shape;73;p11"/>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11"/>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11"/>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6" name="Shape 76"/>
        <p:cNvGrpSpPr/>
        <p:nvPr/>
      </p:nvGrpSpPr>
      <p:grpSpPr>
        <a:xfrm>
          <a:off x="0" y="0"/>
          <a:ext cx="0" cy="0"/>
          <a:chOff x="0" y="0"/>
          <a:chExt cx="0" cy="0"/>
        </a:xfrm>
      </p:grpSpPr>
      <p:sp>
        <p:nvSpPr>
          <p:cNvPr id="77" name="Google Shape;77;p12"/>
          <p:cNvSpPr txBox="1"/>
          <p:nvPr>
            <p:ph type="title"/>
          </p:nvPr>
        </p:nvSpPr>
        <p:spPr>
          <a:xfrm rot="5400000">
            <a:off x="5143501" y="2109788"/>
            <a:ext cx="4800600"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12"/>
          <p:cNvSpPr txBox="1"/>
          <p:nvPr>
            <p:ph idx="1" type="body"/>
          </p:nvPr>
        </p:nvSpPr>
        <p:spPr>
          <a:xfrm rot="5400000">
            <a:off x="778669" y="514351"/>
            <a:ext cx="5400675"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85000"/>
              </a:lnSpc>
              <a:spcBef>
                <a:spcPts val="1300"/>
              </a:spcBef>
              <a:spcAft>
                <a:spcPts val="0"/>
              </a:spcAft>
              <a:buClr>
                <a:srgbClr val="262626"/>
              </a:buClr>
              <a:buSzPts val="1800"/>
              <a:buChar char=" "/>
              <a:defRPr/>
            </a:lvl1pPr>
            <a:lvl2pPr indent="-342900" lvl="1" marL="914400" algn="l">
              <a:lnSpc>
                <a:spcPct val="85000"/>
              </a:lnSpc>
              <a:spcBef>
                <a:spcPts val="600"/>
              </a:spcBef>
              <a:spcAft>
                <a:spcPts val="0"/>
              </a:spcAft>
              <a:buClr>
                <a:srgbClr val="262626"/>
              </a:buClr>
              <a:buSzPts val="1800"/>
              <a:buChar char=" "/>
              <a:defRPr/>
            </a:lvl2pPr>
            <a:lvl3pPr indent="-342900" lvl="2" marL="1371600" algn="l">
              <a:lnSpc>
                <a:spcPct val="85000"/>
              </a:lnSpc>
              <a:spcBef>
                <a:spcPts val="600"/>
              </a:spcBef>
              <a:spcAft>
                <a:spcPts val="0"/>
              </a:spcAft>
              <a:buClr>
                <a:srgbClr val="262626"/>
              </a:buClr>
              <a:buSzPts val="1800"/>
              <a:buChar char=" "/>
              <a:defRPr/>
            </a:lvl3pPr>
            <a:lvl4pPr indent="-342900" lvl="3" marL="1828800" algn="l">
              <a:lnSpc>
                <a:spcPct val="85000"/>
              </a:lnSpc>
              <a:spcBef>
                <a:spcPts val="600"/>
              </a:spcBef>
              <a:spcAft>
                <a:spcPts val="0"/>
              </a:spcAft>
              <a:buClr>
                <a:srgbClr val="262626"/>
              </a:buClr>
              <a:buSzPts val="1800"/>
              <a:buChar char=" "/>
              <a:defRPr/>
            </a:lvl4pPr>
            <a:lvl5pPr indent="-342900" lvl="4" marL="2286000" algn="l">
              <a:lnSpc>
                <a:spcPct val="85000"/>
              </a:lnSpc>
              <a:spcBef>
                <a:spcPts val="600"/>
              </a:spcBef>
              <a:spcAft>
                <a:spcPts val="0"/>
              </a:spcAft>
              <a:buClr>
                <a:srgbClr val="262626"/>
              </a:buClr>
              <a:buSzPts val="1800"/>
              <a:buChar char=" "/>
              <a:defRPr/>
            </a:lvl5pPr>
            <a:lvl6pPr indent="-342900" lvl="5" marL="2743200" algn="l">
              <a:lnSpc>
                <a:spcPct val="85000"/>
              </a:lnSpc>
              <a:spcBef>
                <a:spcPts val="600"/>
              </a:spcBef>
              <a:spcAft>
                <a:spcPts val="0"/>
              </a:spcAft>
              <a:buClr>
                <a:srgbClr val="262626"/>
              </a:buClr>
              <a:buSzPts val="1800"/>
              <a:buChar char=" "/>
              <a:defRPr/>
            </a:lvl6pPr>
            <a:lvl7pPr indent="-342900" lvl="6" marL="3200400" algn="l">
              <a:lnSpc>
                <a:spcPct val="85000"/>
              </a:lnSpc>
              <a:spcBef>
                <a:spcPts val="600"/>
              </a:spcBef>
              <a:spcAft>
                <a:spcPts val="0"/>
              </a:spcAft>
              <a:buClr>
                <a:srgbClr val="262626"/>
              </a:buClr>
              <a:buSzPts val="1800"/>
              <a:buChar char=" "/>
              <a:defRPr/>
            </a:lvl7pPr>
            <a:lvl8pPr indent="-342900" lvl="7" marL="3657600" algn="l">
              <a:lnSpc>
                <a:spcPct val="85000"/>
              </a:lnSpc>
              <a:spcBef>
                <a:spcPts val="600"/>
              </a:spcBef>
              <a:spcAft>
                <a:spcPts val="0"/>
              </a:spcAft>
              <a:buClr>
                <a:srgbClr val="262626"/>
              </a:buClr>
              <a:buSzPts val="1800"/>
              <a:buChar char=" "/>
              <a:defRPr/>
            </a:lvl8pPr>
            <a:lvl9pPr indent="-342900" lvl="8" marL="4114800" algn="l">
              <a:lnSpc>
                <a:spcPct val="85000"/>
              </a:lnSpc>
              <a:spcBef>
                <a:spcPts val="600"/>
              </a:spcBef>
              <a:spcAft>
                <a:spcPts val="0"/>
              </a:spcAft>
              <a:buClr>
                <a:srgbClr val="262626"/>
              </a:buClr>
              <a:buSzPts val="1800"/>
              <a:buChar char=" "/>
              <a:defRPr/>
            </a:lvl9pPr>
          </a:lstStyle>
          <a:p/>
        </p:txBody>
      </p:sp>
      <p:sp>
        <p:nvSpPr>
          <p:cNvPr id="79" name="Google Shape;79;p12"/>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12"/>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2"/>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1"/>
              </a:buClr>
              <a:buSzPts val="4800"/>
              <a:buFont typeface="Calibri"/>
              <a:buNone/>
              <a:defRPr b="0" i="0" sz="4800" u="none" cap="none" strike="noStrike">
                <a:solidFill>
                  <a:schemeClr val="accen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507206" y="1993393"/>
            <a:ext cx="8065294" cy="376618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85000"/>
              </a:lnSpc>
              <a:spcBef>
                <a:spcPts val="1300"/>
              </a:spcBef>
              <a:spcAft>
                <a:spcPts val="0"/>
              </a:spcAft>
              <a:buClr>
                <a:srgbClr val="262626"/>
              </a:buClr>
              <a:buSzPts val="2400"/>
              <a:buFont typeface="Arial"/>
              <a:buChar char=" "/>
              <a:defRPr b="0" i="0" sz="2400" u="none" cap="none" strike="noStrike">
                <a:solidFill>
                  <a:srgbClr val="262626"/>
                </a:solidFill>
                <a:latin typeface="Calibri"/>
                <a:ea typeface="Calibri"/>
                <a:cs typeface="Calibri"/>
                <a:sym typeface="Calibri"/>
              </a:defRPr>
            </a:lvl1pPr>
            <a:lvl2pPr indent="-381000" lvl="1" marL="914400" marR="0" rtl="0" algn="l">
              <a:lnSpc>
                <a:spcPct val="85000"/>
              </a:lnSpc>
              <a:spcBef>
                <a:spcPts val="600"/>
              </a:spcBef>
              <a:spcAft>
                <a:spcPts val="0"/>
              </a:spcAft>
              <a:buClr>
                <a:srgbClr val="262626"/>
              </a:buClr>
              <a:buSzPts val="2400"/>
              <a:buFont typeface="Arial"/>
              <a:buChar char=" "/>
              <a:defRPr b="0" i="0" sz="2400" u="none" cap="none" strike="noStrike">
                <a:solidFill>
                  <a:srgbClr val="262626"/>
                </a:solidFill>
                <a:latin typeface="Calibri"/>
                <a:ea typeface="Calibri"/>
                <a:cs typeface="Calibri"/>
                <a:sym typeface="Calibri"/>
              </a:defRPr>
            </a:lvl2pPr>
            <a:lvl3pPr indent="-355600" lvl="2" marL="1371600" marR="0" rtl="0" algn="l">
              <a:lnSpc>
                <a:spcPct val="85000"/>
              </a:lnSpc>
              <a:spcBef>
                <a:spcPts val="600"/>
              </a:spcBef>
              <a:spcAft>
                <a:spcPts val="0"/>
              </a:spcAft>
              <a:buClr>
                <a:srgbClr val="262626"/>
              </a:buClr>
              <a:buSzPts val="2000"/>
              <a:buFont typeface="Arial"/>
              <a:buChar char=" "/>
              <a:defRPr b="0" i="1" sz="2000" u="none" cap="none" strike="noStrike">
                <a:solidFill>
                  <a:srgbClr val="262626"/>
                </a:solidFill>
                <a:latin typeface="Calibri"/>
                <a:ea typeface="Calibri"/>
                <a:cs typeface="Calibri"/>
                <a:sym typeface="Calibri"/>
              </a:defRPr>
            </a:lvl3pPr>
            <a:lvl4pPr indent="-342900" lvl="3" marL="18288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4pPr>
            <a:lvl5pPr indent="-342900" lvl="4" marL="22860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5pPr>
            <a:lvl6pPr indent="-342900" lvl="5" marL="27432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6pPr>
            <a:lvl7pPr indent="-342900" lvl="6" marL="32004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7pPr>
            <a:lvl8pPr indent="-342900" lvl="7" marL="36576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8pPr>
            <a:lvl9pPr indent="-342900" lvl="8" marL="4114800" marR="0" rtl="0" algn="l">
              <a:lnSpc>
                <a:spcPct val="85000"/>
              </a:lnSpc>
              <a:spcBef>
                <a:spcPts val="600"/>
              </a:spcBef>
              <a:spcAft>
                <a:spcPts val="0"/>
              </a:spcAft>
              <a:buClr>
                <a:srgbClr val="262626"/>
              </a:buClr>
              <a:buSzPts val="1800"/>
              <a:buFont typeface="Arial"/>
              <a:buChar char=" "/>
              <a:defRPr b="0" i="0" sz="1800" u="none" cap="none" strike="noStrike">
                <a:solidFill>
                  <a:srgbClr val="262626"/>
                </a:solidFill>
                <a:latin typeface="Calibri"/>
                <a:ea typeface="Calibri"/>
                <a:cs typeface="Calibri"/>
                <a:sym typeface="Calibri"/>
              </a:defRPr>
            </a:lvl9pPr>
          </a:lstStyle>
          <a:p/>
        </p:txBody>
      </p:sp>
      <p:sp>
        <p:nvSpPr>
          <p:cNvPr id="8" name="Google Shape;8;p1"/>
          <p:cNvSpPr txBox="1"/>
          <p:nvPr>
            <p:ph idx="10" type="dt"/>
          </p:nvPr>
        </p:nvSpPr>
        <p:spPr>
          <a:xfrm>
            <a:off x="514350" y="6412447"/>
            <a:ext cx="3086100" cy="2286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5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514350" y="6554697"/>
            <a:ext cx="3771900" cy="2286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5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41193" y="5829748"/>
            <a:ext cx="2194560" cy="1397039"/>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i="0" sz="9000" u="none" cap="none" strike="noStrike">
                <a:solidFill>
                  <a:schemeClr val="accent1"/>
                </a:solidFill>
                <a:latin typeface="Calibri"/>
                <a:ea typeface="Calibri"/>
                <a:cs typeface="Calibri"/>
                <a:sym typeface="Calibri"/>
              </a:defRPr>
            </a:lvl1pPr>
            <a:lvl2pPr indent="0" lvl="1" marL="0" marR="0" rtl="0" algn="r">
              <a:spcBef>
                <a:spcPts val="0"/>
              </a:spcBef>
              <a:buNone/>
              <a:defRPr b="0" i="0" sz="9000" u="none" cap="none" strike="noStrike">
                <a:solidFill>
                  <a:schemeClr val="accent1"/>
                </a:solidFill>
                <a:latin typeface="Calibri"/>
                <a:ea typeface="Calibri"/>
                <a:cs typeface="Calibri"/>
                <a:sym typeface="Calibri"/>
              </a:defRPr>
            </a:lvl2pPr>
            <a:lvl3pPr indent="0" lvl="2" marL="0" marR="0" rtl="0" algn="r">
              <a:spcBef>
                <a:spcPts val="0"/>
              </a:spcBef>
              <a:buNone/>
              <a:defRPr b="0" i="0" sz="9000" u="none" cap="none" strike="noStrike">
                <a:solidFill>
                  <a:schemeClr val="accent1"/>
                </a:solidFill>
                <a:latin typeface="Calibri"/>
                <a:ea typeface="Calibri"/>
                <a:cs typeface="Calibri"/>
                <a:sym typeface="Calibri"/>
              </a:defRPr>
            </a:lvl3pPr>
            <a:lvl4pPr indent="0" lvl="3" marL="0" marR="0" rtl="0" algn="r">
              <a:spcBef>
                <a:spcPts val="0"/>
              </a:spcBef>
              <a:buNone/>
              <a:defRPr b="0" i="0" sz="9000" u="none" cap="none" strike="noStrike">
                <a:solidFill>
                  <a:schemeClr val="accent1"/>
                </a:solidFill>
                <a:latin typeface="Calibri"/>
                <a:ea typeface="Calibri"/>
                <a:cs typeface="Calibri"/>
                <a:sym typeface="Calibri"/>
              </a:defRPr>
            </a:lvl4pPr>
            <a:lvl5pPr indent="0" lvl="4" marL="0" marR="0" rtl="0" algn="r">
              <a:spcBef>
                <a:spcPts val="0"/>
              </a:spcBef>
              <a:buNone/>
              <a:defRPr b="0" i="0" sz="9000" u="none" cap="none" strike="noStrike">
                <a:solidFill>
                  <a:schemeClr val="accent1"/>
                </a:solidFill>
                <a:latin typeface="Calibri"/>
                <a:ea typeface="Calibri"/>
                <a:cs typeface="Calibri"/>
                <a:sym typeface="Calibri"/>
              </a:defRPr>
            </a:lvl5pPr>
            <a:lvl6pPr indent="0" lvl="5" marL="0" marR="0" rtl="0" algn="r">
              <a:spcBef>
                <a:spcPts val="0"/>
              </a:spcBef>
              <a:buNone/>
              <a:defRPr b="0" i="0" sz="9000" u="none" cap="none" strike="noStrike">
                <a:solidFill>
                  <a:schemeClr val="accent1"/>
                </a:solidFill>
                <a:latin typeface="Calibri"/>
                <a:ea typeface="Calibri"/>
                <a:cs typeface="Calibri"/>
                <a:sym typeface="Calibri"/>
              </a:defRPr>
            </a:lvl6pPr>
            <a:lvl7pPr indent="0" lvl="6" marL="0" marR="0" rtl="0" algn="r">
              <a:spcBef>
                <a:spcPts val="0"/>
              </a:spcBef>
              <a:buNone/>
              <a:defRPr b="0" i="0" sz="9000" u="none" cap="none" strike="noStrike">
                <a:solidFill>
                  <a:schemeClr val="accent1"/>
                </a:solidFill>
                <a:latin typeface="Calibri"/>
                <a:ea typeface="Calibri"/>
                <a:cs typeface="Calibri"/>
                <a:sym typeface="Calibri"/>
              </a:defRPr>
            </a:lvl7pPr>
            <a:lvl8pPr indent="0" lvl="7" marL="0" marR="0" rtl="0" algn="r">
              <a:spcBef>
                <a:spcPts val="0"/>
              </a:spcBef>
              <a:buNone/>
              <a:defRPr b="0" i="0" sz="9000" u="none" cap="none" strike="noStrike">
                <a:solidFill>
                  <a:schemeClr val="accent1"/>
                </a:solidFill>
                <a:latin typeface="Calibri"/>
                <a:ea typeface="Calibri"/>
                <a:cs typeface="Calibri"/>
                <a:sym typeface="Calibri"/>
              </a:defRPr>
            </a:lvl8pPr>
            <a:lvl9pPr indent="0" lvl="8" marL="0" marR="0" rtl="0" algn="r">
              <a:spcBef>
                <a:spcPts val="0"/>
              </a:spcBef>
              <a:buNone/>
              <a:defRPr b="0" i="0" sz="9000" u="none" cap="none" strike="noStrike">
                <a:solidFill>
                  <a:schemeClr val="accen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login.mathletics.com/" TargetMode="External"/><Relationship Id="rId4" Type="http://schemas.openxmlformats.org/officeDocument/2006/relationships/hyperlink" Target="https://play.ttrockstars.com/auth/school/student/37403" TargetMode="External"/><Relationship Id="rId5" Type="http://schemas.openxmlformats.org/officeDocument/2006/relationships/hyperlink" Target="https://www.timestables.co.uk/" TargetMode="External"/><Relationship Id="rId6" Type="http://schemas.openxmlformats.org/officeDocument/2006/relationships/hyperlink" Target="https://www.topmarks.co.uk/maths-games/hit-the-button"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85" name="Shape 85"/>
        <p:cNvGrpSpPr/>
        <p:nvPr/>
      </p:nvGrpSpPr>
      <p:grpSpPr>
        <a:xfrm>
          <a:off x="0" y="0"/>
          <a:ext cx="0" cy="0"/>
          <a:chOff x="0" y="0"/>
          <a:chExt cx="0" cy="0"/>
        </a:xfrm>
      </p:grpSpPr>
      <p:sp>
        <p:nvSpPr>
          <p:cNvPr id="86" name="Google Shape;86;p13"/>
          <p:cNvSpPr txBox="1"/>
          <p:nvPr>
            <p:ph type="ctrTitle"/>
          </p:nvPr>
        </p:nvSpPr>
        <p:spPr>
          <a:xfrm>
            <a:off x="3810782" y="770467"/>
            <a:ext cx="4956722" cy="3352800"/>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8000"/>
              <a:buFont typeface="Calibri"/>
              <a:buNone/>
            </a:pPr>
            <a:r>
              <a:rPr lang="en-GB"/>
              <a:t>Welcome to Maple Class </a:t>
            </a:r>
            <a:endParaRPr/>
          </a:p>
        </p:txBody>
      </p:sp>
      <p:pic>
        <p:nvPicPr>
          <p:cNvPr id="87" name="Google Shape;87;p13"/>
          <p:cNvPicPr preferRelativeResize="0"/>
          <p:nvPr/>
        </p:nvPicPr>
        <p:blipFill rotWithShape="1">
          <a:blip r:embed="rId3">
            <a:alphaModFix/>
          </a:blip>
          <a:srcRect b="0" l="0" r="0" t="0"/>
          <a:stretch/>
        </p:blipFill>
        <p:spPr>
          <a:xfrm>
            <a:off x="482598" y="2161717"/>
            <a:ext cx="2514096" cy="251409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91" name="Shape 91"/>
        <p:cNvGrpSpPr/>
        <p:nvPr/>
      </p:nvGrpSpPr>
      <p:grpSpPr>
        <a:xfrm>
          <a:off x="0" y="0"/>
          <a:ext cx="0" cy="0"/>
          <a:chOff x="0" y="0"/>
          <a:chExt cx="0" cy="0"/>
        </a:xfrm>
      </p:grpSpPr>
      <p:sp>
        <p:nvSpPr>
          <p:cNvPr id="92" name="Google Shape;92;p14"/>
          <p:cNvSpPr txBox="1"/>
          <p:nvPr>
            <p:ph type="ctrTitle"/>
          </p:nvPr>
        </p:nvSpPr>
        <p:spPr>
          <a:xfrm>
            <a:off x="3668947" y="476672"/>
            <a:ext cx="4956722" cy="5210562"/>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5400"/>
              <a:buFont typeface="Calibri"/>
              <a:buNone/>
            </a:pPr>
            <a:r>
              <a:rPr lang="en-GB" sz="5400"/>
              <a:t>Reading</a:t>
            </a:r>
            <a:br>
              <a:rPr lang="en-GB" sz="5400"/>
            </a:br>
            <a:r>
              <a:rPr lang="en-GB" sz="5400"/>
              <a:t>Spellings</a:t>
            </a:r>
            <a:br>
              <a:rPr lang="en-GB" sz="5400"/>
            </a:br>
            <a:r>
              <a:rPr lang="en-GB" sz="5400"/>
              <a:t>Mathletics</a:t>
            </a:r>
            <a:br>
              <a:rPr lang="en-GB" sz="5400"/>
            </a:br>
            <a:r>
              <a:rPr lang="en-GB" sz="5400"/>
              <a:t>Homework</a:t>
            </a:r>
            <a:br>
              <a:rPr lang="en-GB" sz="5400"/>
            </a:br>
            <a:r>
              <a:rPr lang="en-GB" sz="5400"/>
              <a:t>Times tables</a:t>
            </a:r>
            <a:br>
              <a:rPr lang="en-GB" sz="5400"/>
            </a:br>
            <a:r>
              <a:rPr lang="en-GB" sz="5400"/>
              <a:t>PE </a:t>
            </a:r>
            <a:br>
              <a:rPr lang="en-GB" sz="5400"/>
            </a:br>
            <a:r>
              <a:rPr lang="en-GB" sz="5400"/>
              <a:t>Trips </a:t>
            </a:r>
            <a:endParaRPr/>
          </a:p>
        </p:txBody>
      </p:sp>
      <p:pic>
        <p:nvPicPr>
          <p:cNvPr id="93" name="Google Shape;93;p14"/>
          <p:cNvPicPr preferRelativeResize="0"/>
          <p:nvPr/>
        </p:nvPicPr>
        <p:blipFill rotWithShape="1">
          <a:blip r:embed="rId3">
            <a:alphaModFix/>
          </a:blip>
          <a:srcRect b="0" l="0" r="0" t="0"/>
          <a:stretch/>
        </p:blipFill>
        <p:spPr>
          <a:xfrm>
            <a:off x="482598" y="2161717"/>
            <a:ext cx="2514096" cy="251409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7" name="Shape 97"/>
        <p:cNvGrpSpPr/>
        <p:nvPr/>
      </p:nvGrpSpPr>
      <p:grpSpPr>
        <a:xfrm>
          <a:off x="0" y="0"/>
          <a:ext cx="0" cy="0"/>
          <a:chOff x="0" y="0"/>
          <a:chExt cx="0" cy="0"/>
        </a:xfrm>
      </p:grpSpPr>
      <p:sp>
        <p:nvSpPr>
          <p:cNvPr id="98" name="Google Shape;98;p15"/>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5"/>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0" name="Google Shape;100;p15"/>
          <p:cNvSpPr txBox="1"/>
          <p:nvPr>
            <p:ph idx="1" type="subTitle"/>
          </p:nvPr>
        </p:nvSpPr>
        <p:spPr>
          <a:xfrm>
            <a:off x="1314098" y="2079516"/>
            <a:ext cx="6889357" cy="2386923"/>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lt1"/>
              </a:buClr>
              <a:buSzPts val="2436"/>
              <a:buNone/>
            </a:pPr>
            <a:r>
              <a:t/>
            </a:r>
            <a:endParaRPr sz="2436">
              <a:solidFill>
                <a:schemeClr val="lt1"/>
              </a:solidFill>
              <a:latin typeface="Calibri"/>
              <a:ea typeface="Calibri"/>
              <a:cs typeface="Calibri"/>
              <a:sym typeface="Calibri"/>
            </a:endParaRPr>
          </a:p>
          <a:p>
            <a:pPr indent="0" lvl="0" marL="0" rtl="0" algn="l">
              <a:lnSpc>
                <a:spcPct val="85000"/>
              </a:lnSpc>
              <a:spcBef>
                <a:spcPts val="1300"/>
              </a:spcBef>
              <a:spcAft>
                <a:spcPts val="0"/>
              </a:spcAft>
              <a:buClr>
                <a:schemeClr val="lt1"/>
              </a:buClr>
              <a:buSzPts val="2800"/>
              <a:buNone/>
            </a:pPr>
            <a:r>
              <a:t/>
            </a:r>
            <a:endParaRPr/>
          </a:p>
        </p:txBody>
      </p:sp>
      <p:sp>
        <p:nvSpPr>
          <p:cNvPr id="101" name="Google Shape;101;p15"/>
          <p:cNvSpPr txBox="1"/>
          <p:nvPr/>
        </p:nvSpPr>
        <p:spPr>
          <a:xfrm>
            <a:off x="546355" y="-34280"/>
            <a:ext cx="8051290" cy="63863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u="sng" cap="none" strike="noStrike">
                <a:solidFill>
                  <a:schemeClr val="dk1"/>
                </a:solidFill>
                <a:latin typeface="Calibri"/>
                <a:ea typeface="Calibri"/>
                <a:cs typeface="Calibri"/>
                <a:sym typeface="Calibri"/>
              </a:rPr>
              <a:t>Reading</a:t>
            </a:r>
            <a:r>
              <a:rPr b="1" i="0" lang="en-GB" sz="2000" u="sng" cap="none" strike="noStrike">
                <a:solidFill>
                  <a:schemeClr val="dk1"/>
                </a:solidFill>
                <a:latin typeface="Calibri"/>
                <a:ea typeface="Calibri"/>
                <a:cs typeface="Calibri"/>
                <a:sym typeface="Calibri"/>
              </a:rPr>
              <a:t> </a:t>
            </a:r>
            <a:endParaRPr b="0" i="0" sz="2000"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rPr b="0" i="0" lang="en-GB" sz="2200" u="none" cap="none" strike="noStrike">
                <a:solidFill>
                  <a:schemeClr val="dk1"/>
                </a:solidFill>
                <a:latin typeface="Calibri"/>
                <a:ea typeface="Calibri"/>
                <a:cs typeface="Calibri"/>
                <a:sym typeface="Calibri"/>
              </a:rPr>
              <a:t>In years 3 and 4, we expect pupils to read 4 times a week for 15 minutes. They will have reading journals that we will check each Monday to see how they’re finding reading and their books. They will also have the opportunity to find a new book (if needed) from our reading corner on a Monday. Might be easiest to use book bags, but can use a normal school bag.</a:t>
            </a:r>
            <a:endParaRPr/>
          </a:p>
          <a:p>
            <a:pPr indent="0" lvl="0" marL="0" marR="0" rtl="0" algn="l">
              <a:spcBef>
                <a:spcPts val="600"/>
              </a:spcBef>
              <a:spcAft>
                <a:spcPts val="0"/>
              </a:spcAft>
              <a:buNone/>
            </a:pPr>
            <a:r>
              <a:rPr b="0" i="0" lang="en-GB" sz="2200" u="none" cap="none" strike="noStrike">
                <a:solidFill>
                  <a:schemeClr val="dk1"/>
                </a:solidFill>
                <a:latin typeface="Calibri"/>
                <a:ea typeface="Calibri"/>
                <a:cs typeface="Calibri"/>
                <a:sym typeface="Calibri"/>
              </a:rPr>
              <a:t>Some children will take part in frequent one-to-one reading with volunteer readers, TAs and myself, some children will read in small group interventions and everyone will take part in whole class reading – normally on a Friday.</a:t>
            </a:r>
            <a:endParaRPr/>
          </a:p>
          <a:p>
            <a:pPr indent="0" lvl="0" marL="0" marR="0" rtl="0" algn="l">
              <a:spcBef>
                <a:spcPts val="600"/>
              </a:spcBef>
              <a:spcAft>
                <a:spcPts val="0"/>
              </a:spcAft>
              <a:buNone/>
            </a:pPr>
            <a:r>
              <a:rPr b="0" i="0" lang="en-GB" sz="2200" u="none" cap="none" strike="noStrike">
                <a:solidFill>
                  <a:schemeClr val="dk1"/>
                </a:solidFill>
                <a:latin typeface="Calibri"/>
                <a:ea typeface="Calibri"/>
                <a:cs typeface="Calibri"/>
                <a:sym typeface="Calibri"/>
              </a:rPr>
              <a:t>If your child has a book that they find too easy or too difficult please get in touch and we will help them to find a book more suitable! Some will be continuing to read the RWI books. </a:t>
            </a:r>
            <a:endParaRPr b="0" i="0" sz="2200"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rPr b="0" i="0" lang="en-GB" sz="2200" u="none" cap="none" strike="noStrike">
                <a:solidFill>
                  <a:schemeClr val="dk1"/>
                </a:solidFill>
                <a:latin typeface="Calibri"/>
                <a:ea typeface="Calibri"/>
                <a:cs typeface="Calibri"/>
                <a:sym typeface="Calibri"/>
              </a:rPr>
              <a:t>We will restart reading challenge to achieve team points and badges. </a:t>
            </a:r>
            <a:endParaRPr/>
          </a:p>
          <a:p>
            <a:pPr indent="0" lvl="0" marL="0" marR="0" rtl="0" algn="l">
              <a:spcBef>
                <a:spcPts val="600"/>
              </a:spcBef>
              <a:spcAft>
                <a:spcPts val="0"/>
              </a:spcAft>
              <a:buNone/>
            </a:pPr>
            <a:r>
              <a:rPr b="0" i="0" lang="en-GB" sz="2200" u="none" cap="none" strike="noStrike">
                <a:solidFill>
                  <a:schemeClr val="dk1"/>
                </a:solidFill>
                <a:latin typeface="Calibri"/>
                <a:ea typeface="Calibri"/>
                <a:cs typeface="Calibri"/>
                <a:sym typeface="Calibri"/>
              </a:rPr>
              <a:t>Books must be in school every day and the children need to let us know if they need a new book before the next Monday.</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5" name="Shape 105"/>
        <p:cNvGrpSpPr/>
        <p:nvPr/>
      </p:nvGrpSpPr>
      <p:grpSpPr>
        <a:xfrm>
          <a:off x="0" y="0"/>
          <a:ext cx="0" cy="0"/>
          <a:chOff x="0" y="0"/>
          <a:chExt cx="0" cy="0"/>
        </a:xfrm>
      </p:grpSpPr>
      <p:sp>
        <p:nvSpPr>
          <p:cNvPr id="106" name="Google Shape;106;p16"/>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6"/>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8" name="Google Shape;108;p16"/>
          <p:cNvSpPr txBox="1"/>
          <p:nvPr>
            <p:ph idx="1" type="subTitle"/>
          </p:nvPr>
        </p:nvSpPr>
        <p:spPr>
          <a:xfrm>
            <a:off x="1390804" y="2576983"/>
            <a:ext cx="6187125" cy="214362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lt1"/>
              </a:buClr>
              <a:buSzPts val="2184"/>
              <a:buNone/>
            </a:pPr>
            <a:r>
              <a:t/>
            </a:r>
            <a:endParaRPr sz="2184">
              <a:solidFill>
                <a:schemeClr val="lt1"/>
              </a:solidFill>
              <a:latin typeface="Calibri"/>
              <a:ea typeface="Calibri"/>
              <a:cs typeface="Calibri"/>
              <a:sym typeface="Calibri"/>
            </a:endParaRPr>
          </a:p>
          <a:p>
            <a:pPr indent="0" lvl="0" marL="0" rtl="0" algn="l">
              <a:lnSpc>
                <a:spcPct val="85000"/>
              </a:lnSpc>
              <a:spcBef>
                <a:spcPts val="1300"/>
              </a:spcBef>
              <a:spcAft>
                <a:spcPts val="0"/>
              </a:spcAft>
              <a:buClr>
                <a:schemeClr val="lt1"/>
              </a:buClr>
              <a:buSzPts val="2800"/>
              <a:buNone/>
            </a:pPr>
            <a:r>
              <a:t/>
            </a:r>
            <a:endParaRPr/>
          </a:p>
        </p:txBody>
      </p:sp>
      <p:sp>
        <p:nvSpPr>
          <p:cNvPr id="109" name="Google Shape;109;p16"/>
          <p:cNvSpPr txBox="1"/>
          <p:nvPr/>
        </p:nvSpPr>
        <p:spPr>
          <a:xfrm>
            <a:off x="414629" y="480060"/>
            <a:ext cx="6408128" cy="59400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u="sng" cap="none" strike="noStrike">
                <a:solidFill>
                  <a:schemeClr val="dk1"/>
                </a:solidFill>
                <a:latin typeface="Calibri"/>
                <a:ea typeface="Calibri"/>
                <a:cs typeface="Calibri"/>
                <a:sym typeface="Calibri"/>
              </a:rPr>
              <a:t>Spellings</a:t>
            </a:r>
            <a:endParaRPr b="1" i="0" sz="1800"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rPr b="0" i="0" lang="en-GB" sz="2000" u="none" cap="none" strike="noStrike">
                <a:solidFill>
                  <a:schemeClr val="dk1"/>
                </a:solidFill>
                <a:latin typeface="Calibri"/>
                <a:ea typeface="Calibri"/>
                <a:cs typeface="Calibri"/>
                <a:sym typeface="Calibri"/>
              </a:rPr>
              <a:t>In KS2, we continue to follow the Read Write Inc spelling scheme. Both years will work altogether, first on the blue books and then later in the year, we will move onto the purple books. </a:t>
            </a:r>
            <a:endParaRPr/>
          </a:p>
          <a:p>
            <a:pPr indent="0" lvl="0" marL="0" marR="0" rtl="0" algn="l">
              <a:spcBef>
                <a:spcPts val="600"/>
              </a:spcBef>
              <a:spcAft>
                <a:spcPts val="0"/>
              </a:spcAft>
              <a:buNone/>
            </a:pPr>
            <a:r>
              <a:rPr b="0" i="0" lang="en-GB" sz="2000" u="none" cap="none" strike="noStrike">
                <a:solidFill>
                  <a:schemeClr val="dk1"/>
                </a:solidFill>
                <a:latin typeface="Calibri"/>
                <a:ea typeface="Calibri"/>
                <a:cs typeface="Calibri"/>
                <a:sym typeface="Calibri"/>
              </a:rPr>
              <a:t>Some children will be continuing with phonics interventions and will have spellings individual to them. </a:t>
            </a:r>
            <a:endParaRPr/>
          </a:p>
          <a:p>
            <a:pPr indent="0" lvl="0" marL="0" marR="0" rtl="0" algn="l">
              <a:spcBef>
                <a:spcPts val="600"/>
              </a:spcBef>
              <a:spcAft>
                <a:spcPts val="0"/>
              </a:spcAft>
              <a:buNone/>
            </a:pPr>
            <a:r>
              <a:rPr b="0" i="0" lang="en-GB" sz="2000" u="none" cap="none" strike="noStrike">
                <a:solidFill>
                  <a:schemeClr val="dk1"/>
                </a:solidFill>
                <a:latin typeface="Calibri"/>
                <a:ea typeface="Calibri"/>
                <a:cs typeface="Calibri"/>
                <a:sym typeface="Calibri"/>
              </a:rPr>
              <a:t>Each week we will be focusing on a different spelling rule or pattern.</a:t>
            </a:r>
            <a:endParaRPr/>
          </a:p>
          <a:p>
            <a:pPr indent="0" lvl="0" marL="0" marR="0" rtl="0" algn="l">
              <a:spcBef>
                <a:spcPts val="600"/>
              </a:spcBef>
              <a:spcAft>
                <a:spcPts val="0"/>
              </a:spcAft>
              <a:buNone/>
            </a:pPr>
            <a:r>
              <a:rPr b="0" i="0" lang="en-GB" sz="2000" u="none" cap="none" strike="noStrike">
                <a:solidFill>
                  <a:schemeClr val="dk1"/>
                </a:solidFill>
                <a:latin typeface="Calibri"/>
                <a:ea typeface="Calibri"/>
                <a:cs typeface="Calibri"/>
                <a:sym typeface="Calibri"/>
              </a:rPr>
              <a:t>Every Monday  children will be given their new list of spellings and will be tested the next Monday. Some weeks the list will include words from the National Curriculum Year 3 and 4 statutory spelling list and key words from our topic or science work.</a:t>
            </a:r>
            <a:endParaRPr/>
          </a:p>
          <a:p>
            <a:pPr indent="0" lvl="0" marL="0" marR="0" rtl="0" algn="l">
              <a:spcBef>
                <a:spcPts val="600"/>
              </a:spcBef>
              <a:spcAft>
                <a:spcPts val="0"/>
              </a:spcAft>
              <a:buNone/>
            </a:pPr>
            <a:r>
              <a:rPr b="0" i="0" lang="en-GB" sz="2000" u="none" cap="none" strike="noStrike">
                <a:solidFill>
                  <a:schemeClr val="dk1"/>
                </a:solidFill>
                <a:latin typeface="Calibri"/>
                <a:ea typeface="Calibri"/>
                <a:cs typeface="Calibri"/>
                <a:sym typeface="Calibri"/>
              </a:rPr>
              <a:t>Spellings will be printed as paper copies, but will also be on google classroom. </a:t>
            </a:r>
            <a:endParaRPr b="0" i="0" sz="1404"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t/>
            </a:r>
            <a:endParaRPr b="0" i="0" sz="1800" u="none" cap="none" strike="noStrike">
              <a:solidFill>
                <a:schemeClr val="dk1"/>
              </a:solidFill>
              <a:latin typeface="Calibri"/>
              <a:ea typeface="Calibri"/>
              <a:cs typeface="Calibri"/>
              <a:sym typeface="Calibri"/>
            </a:endParaRPr>
          </a:p>
        </p:txBody>
      </p:sp>
      <p:pic>
        <p:nvPicPr>
          <p:cNvPr id="110" name="Google Shape;110;p16"/>
          <p:cNvPicPr preferRelativeResize="0"/>
          <p:nvPr/>
        </p:nvPicPr>
        <p:blipFill rotWithShape="1">
          <a:blip r:embed="rId3">
            <a:alphaModFix/>
          </a:blip>
          <a:srcRect b="0" l="0" r="0" t="0"/>
          <a:stretch/>
        </p:blipFill>
        <p:spPr>
          <a:xfrm>
            <a:off x="6976325" y="3042854"/>
            <a:ext cx="1704697" cy="1278522"/>
          </a:xfrm>
          <a:prstGeom prst="rect">
            <a:avLst/>
          </a:prstGeom>
          <a:noFill/>
          <a:ln>
            <a:noFill/>
          </a:ln>
        </p:spPr>
      </p:pic>
      <p:pic>
        <p:nvPicPr>
          <p:cNvPr id="111" name="Google Shape;111;p16"/>
          <p:cNvPicPr preferRelativeResize="0"/>
          <p:nvPr/>
        </p:nvPicPr>
        <p:blipFill rotWithShape="1">
          <a:blip r:embed="rId4">
            <a:alphaModFix/>
          </a:blip>
          <a:srcRect b="0" l="0" r="0" t="0"/>
          <a:stretch/>
        </p:blipFill>
        <p:spPr>
          <a:xfrm>
            <a:off x="7136071" y="740306"/>
            <a:ext cx="1418033" cy="200325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5" name="Shape 115"/>
        <p:cNvGrpSpPr/>
        <p:nvPr/>
      </p:nvGrpSpPr>
      <p:grpSpPr>
        <a:xfrm>
          <a:off x="0" y="0"/>
          <a:ext cx="0" cy="0"/>
          <a:chOff x="0" y="0"/>
          <a:chExt cx="0" cy="0"/>
        </a:xfrm>
      </p:grpSpPr>
      <p:sp>
        <p:nvSpPr>
          <p:cNvPr id="116" name="Google Shape;116;p17"/>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7" name="Google Shape;117;p17"/>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18" name="Google Shape;118;p17"/>
          <p:cNvPicPr preferRelativeResize="0"/>
          <p:nvPr/>
        </p:nvPicPr>
        <p:blipFill rotWithShape="1">
          <a:blip r:embed="rId3">
            <a:alphaModFix/>
          </a:blip>
          <a:srcRect b="0" l="0" r="0" t="0"/>
          <a:stretch/>
        </p:blipFill>
        <p:spPr>
          <a:xfrm>
            <a:off x="7362550" y="820330"/>
            <a:ext cx="1191659" cy="1191660"/>
          </a:xfrm>
          <a:prstGeom prst="rect">
            <a:avLst/>
          </a:prstGeom>
          <a:noFill/>
          <a:ln>
            <a:noFill/>
          </a:ln>
        </p:spPr>
      </p:pic>
      <p:sp>
        <p:nvSpPr>
          <p:cNvPr id="119" name="Google Shape;119;p17"/>
          <p:cNvSpPr txBox="1"/>
          <p:nvPr/>
        </p:nvSpPr>
        <p:spPr>
          <a:xfrm>
            <a:off x="741434" y="1191317"/>
            <a:ext cx="6539673" cy="50522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088" u="none" cap="none" strike="noStrike">
                <a:solidFill>
                  <a:schemeClr val="dk1"/>
                </a:solidFill>
                <a:latin typeface="Calibri"/>
                <a:ea typeface="Calibri"/>
                <a:cs typeface="Calibri"/>
                <a:sym typeface="Calibri"/>
              </a:rPr>
              <a:t>Login details will be given to all children in Maple class (we will send these home) and we will log in and explore the page, so they know what to expect. </a:t>
            </a:r>
            <a:endParaRPr/>
          </a:p>
          <a:p>
            <a:pPr indent="0" lvl="0" marL="0" marR="0" rtl="0" algn="l">
              <a:spcBef>
                <a:spcPts val="600"/>
              </a:spcBef>
              <a:spcAft>
                <a:spcPts val="0"/>
              </a:spcAft>
              <a:buNone/>
            </a:pPr>
            <a:r>
              <a:t/>
            </a:r>
            <a:endParaRPr b="0" i="0" sz="2088"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rPr b="0" i="0" lang="en-GB" sz="2088" u="none" cap="none" strike="noStrike">
                <a:solidFill>
                  <a:schemeClr val="dk1"/>
                </a:solidFill>
                <a:latin typeface="Calibri"/>
                <a:ea typeface="Calibri"/>
                <a:cs typeface="Calibri"/>
                <a:sym typeface="Calibri"/>
              </a:rPr>
              <a:t>We are setting specific activities every Friday for the following Thursday that are based around the learning in maths lessons, problem solving activities or times tables. </a:t>
            </a:r>
            <a:endParaRPr/>
          </a:p>
          <a:p>
            <a:pPr indent="0" lvl="0" marL="0" marR="0" rtl="0" algn="l">
              <a:spcBef>
                <a:spcPts val="600"/>
              </a:spcBef>
              <a:spcAft>
                <a:spcPts val="0"/>
              </a:spcAft>
              <a:buNone/>
            </a:pPr>
            <a:r>
              <a:t/>
            </a:r>
            <a:endParaRPr b="0" i="0" sz="2088"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rPr b="0" i="0" lang="en-GB" sz="2088" u="none" cap="none" strike="noStrike">
                <a:solidFill>
                  <a:schemeClr val="dk1"/>
                </a:solidFill>
                <a:latin typeface="Calibri"/>
                <a:ea typeface="Calibri"/>
                <a:cs typeface="Calibri"/>
                <a:sym typeface="Calibri"/>
              </a:rPr>
              <a:t>Mathletics is an excellent on-line tool to support mental maths speed and accuracy. </a:t>
            </a:r>
            <a:endParaRPr/>
          </a:p>
          <a:p>
            <a:pPr indent="0" lvl="0" marL="0" marR="0" rtl="0" algn="l">
              <a:spcBef>
                <a:spcPts val="600"/>
              </a:spcBef>
              <a:spcAft>
                <a:spcPts val="0"/>
              </a:spcAft>
              <a:buNone/>
            </a:pPr>
            <a:r>
              <a:t/>
            </a:r>
            <a:endParaRPr b="0" i="0" sz="2088" u="none" cap="none" strike="noStrike">
              <a:solidFill>
                <a:schemeClr val="dk1"/>
              </a:solidFill>
              <a:latin typeface="Calibri"/>
              <a:ea typeface="Calibri"/>
              <a:cs typeface="Calibri"/>
              <a:sym typeface="Calibri"/>
            </a:endParaRPr>
          </a:p>
          <a:p>
            <a:pPr indent="0" lvl="0" marL="0" marR="0" rtl="0" algn="l">
              <a:spcBef>
                <a:spcPts val="600"/>
              </a:spcBef>
              <a:spcAft>
                <a:spcPts val="0"/>
              </a:spcAft>
              <a:buNone/>
            </a:pPr>
            <a:r>
              <a:rPr b="0" i="0" lang="en-GB" sz="2088" u="none" cap="none" strike="noStrike">
                <a:solidFill>
                  <a:schemeClr val="dk1"/>
                </a:solidFill>
                <a:latin typeface="Calibri"/>
                <a:ea typeface="Calibri"/>
                <a:cs typeface="Calibri"/>
                <a:sym typeface="Calibri"/>
              </a:rPr>
              <a:t>We also have times tables recall every Friday and the children get time to practice these at least once a week on Times Tables Rockstars. </a:t>
            </a:r>
            <a:endParaRPr b="0" i="0" sz="2400" u="none" cap="none" strike="noStrike">
              <a:solidFill>
                <a:schemeClr val="dk1"/>
              </a:solidFill>
              <a:latin typeface="Calibri"/>
              <a:ea typeface="Calibri"/>
              <a:cs typeface="Calibri"/>
              <a:sym typeface="Calibri"/>
            </a:endParaRPr>
          </a:p>
        </p:txBody>
      </p:sp>
      <p:sp>
        <p:nvSpPr>
          <p:cNvPr id="120" name="Google Shape;120;p17"/>
          <p:cNvSpPr txBox="1"/>
          <p:nvPr/>
        </p:nvSpPr>
        <p:spPr>
          <a:xfrm>
            <a:off x="372527" y="544986"/>
            <a:ext cx="594243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u="none" cap="none" strike="noStrike">
                <a:solidFill>
                  <a:schemeClr val="dk1"/>
                </a:solidFill>
                <a:latin typeface="Calibri"/>
                <a:ea typeface="Calibri"/>
                <a:cs typeface="Calibri"/>
                <a:sym typeface="Calibri"/>
              </a:rPr>
              <a:t>Maths homework - Mathletics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18"/>
          <p:cNvPicPr preferRelativeResize="0"/>
          <p:nvPr/>
        </p:nvPicPr>
        <p:blipFill rotWithShape="1">
          <a:blip r:embed="rId3">
            <a:alphaModFix/>
          </a:blip>
          <a:srcRect b="0" l="0" r="0" t="0"/>
          <a:stretch/>
        </p:blipFill>
        <p:spPr>
          <a:xfrm>
            <a:off x="0" y="620214"/>
            <a:ext cx="9144000" cy="561757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p19"/>
          <p:cNvPicPr preferRelativeResize="0"/>
          <p:nvPr/>
        </p:nvPicPr>
        <p:blipFill rotWithShape="1">
          <a:blip r:embed="rId3">
            <a:alphaModFix/>
          </a:blip>
          <a:srcRect b="0" l="0" r="0" t="0"/>
          <a:stretch/>
        </p:blipFill>
        <p:spPr>
          <a:xfrm>
            <a:off x="161764" y="1124744"/>
            <a:ext cx="8820472" cy="408181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4" name="Shape 134"/>
        <p:cNvGrpSpPr/>
        <p:nvPr/>
      </p:nvGrpSpPr>
      <p:grpSpPr>
        <a:xfrm>
          <a:off x="0" y="0"/>
          <a:ext cx="0" cy="0"/>
          <a:chOff x="0" y="0"/>
          <a:chExt cx="0" cy="0"/>
        </a:xfrm>
      </p:grpSpPr>
      <p:sp>
        <p:nvSpPr>
          <p:cNvPr id="135" name="Google Shape;135;p20"/>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6" name="Google Shape;136;p20"/>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7" name="Google Shape;137;p20"/>
          <p:cNvSpPr txBox="1"/>
          <p:nvPr/>
        </p:nvSpPr>
        <p:spPr>
          <a:xfrm>
            <a:off x="503191" y="443189"/>
            <a:ext cx="7453185" cy="57708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u="sng">
                <a:solidFill>
                  <a:schemeClr val="dk1"/>
                </a:solidFill>
                <a:latin typeface="Calibri"/>
                <a:ea typeface="Calibri"/>
                <a:cs typeface="Calibri"/>
                <a:sym typeface="Calibri"/>
              </a:rPr>
              <a:t>Homework</a:t>
            </a:r>
            <a:endParaRPr sz="2160">
              <a:solidFill>
                <a:schemeClr val="dk1"/>
              </a:solidFill>
              <a:latin typeface="Calibri"/>
              <a:ea typeface="Calibri"/>
              <a:cs typeface="Calibri"/>
              <a:sym typeface="Calibri"/>
            </a:endParaRPr>
          </a:p>
          <a:p>
            <a:pPr indent="0" lvl="0" marL="0" marR="0" rtl="0" algn="l">
              <a:spcBef>
                <a:spcPts val="600"/>
              </a:spcBef>
              <a:spcAft>
                <a:spcPts val="0"/>
              </a:spcAft>
              <a:buNone/>
            </a:pPr>
            <a:r>
              <a:rPr lang="en-GB" sz="2400">
                <a:solidFill>
                  <a:schemeClr val="dk1"/>
                </a:solidFill>
                <a:latin typeface="Calibri"/>
                <a:ea typeface="Calibri"/>
                <a:cs typeface="Calibri"/>
                <a:sym typeface="Calibri"/>
              </a:rPr>
              <a:t>Sometimes we will give out homework linked to our topic work. It will be set on google classroom, but we will remind children in class. If google classroom or mathletics are not easily accessible, we can provide homework books and a physical copy for the children to complete. </a:t>
            </a:r>
            <a:endParaRPr/>
          </a:p>
          <a:p>
            <a:pPr indent="0" lvl="0" marL="0" marR="0" rtl="0" algn="l">
              <a:spcBef>
                <a:spcPts val="600"/>
              </a:spcBef>
              <a:spcAft>
                <a:spcPts val="0"/>
              </a:spcAft>
              <a:buNone/>
            </a:pPr>
            <a:r>
              <a:t/>
            </a:r>
            <a:endParaRPr sz="2400">
              <a:solidFill>
                <a:schemeClr val="dk1"/>
              </a:solidFill>
              <a:latin typeface="Calibri"/>
              <a:ea typeface="Calibri"/>
              <a:cs typeface="Calibri"/>
              <a:sym typeface="Calibri"/>
            </a:endParaRPr>
          </a:p>
          <a:p>
            <a:pPr indent="0" lvl="0" marL="0" marR="0" rtl="0" algn="l">
              <a:spcBef>
                <a:spcPts val="600"/>
              </a:spcBef>
              <a:spcAft>
                <a:spcPts val="0"/>
              </a:spcAft>
              <a:buNone/>
            </a:pPr>
            <a:r>
              <a:rPr lang="en-GB" sz="2400">
                <a:solidFill>
                  <a:schemeClr val="dk1"/>
                </a:solidFill>
                <a:latin typeface="Calibri"/>
                <a:ea typeface="Calibri"/>
                <a:cs typeface="Calibri"/>
                <a:sym typeface="Calibri"/>
              </a:rPr>
              <a:t>Year 4s will complete the multiplication check in June. It’s really important they practice their times tables regularly – at least once a week now, but this should increase throughout the year.</a:t>
            </a:r>
            <a:endParaRPr sz="2400">
              <a:solidFill>
                <a:schemeClr val="dk1"/>
              </a:solidFill>
              <a:latin typeface="Calibri"/>
              <a:ea typeface="Calibri"/>
              <a:cs typeface="Calibri"/>
              <a:sym typeface="Calibri"/>
            </a:endParaRPr>
          </a:p>
          <a:p>
            <a:pPr indent="0" lvl="0" marL="0" marR="0" rtl="0" algn="l">
              <a:spcBef>
                <a:spcPts val="600"/>
              </a:spcBef>
              <a:spcAft>
                <a:spcPts val="0"/>
              </a:spcAft>
              <a:buNone/>
            </a:pPr>
            <a:r>
              <a:rPr lang="en-GB" sz="2400">
                <a:solidFill>
                  <a:schemeClr val="dk1"/>
                </a:solidFill>
                <a:latin typeface="Calibri"/>
                <a:ea typeface="Calibri"/>
                <a:cs typeface="Calibri"/>
                <a:sym typeface="Calibri"/>
              </a:rPr>
              <a:t>Times tables are tested on Fridays. </a:t>
            </a:r>
            <a:endParaRPr/>
          </a:p>
          <a:p>
            <a:pPr indent="0" lvl="0" marL="0" marR="0" rtl="0" algn="l">
              <a:spcBef>
                <a:spcPts val="600"/>
              </a:spcBef>
              <a:spcAft>
                <a:spcPts val="0"/>
              </a:spcAft>
              <a:buNone/>
            </a:pPr>
            <a:r>
              <a:rPr lang="en-GB" sz="2400">
                <a:solidFill>
                  <a:schemeClr val="dk1"/>
                </a:solidFill>
                <a:latin typeface="Calibri"/>
                <a:ea typeface="Calibri"/>
                <a:cs typeface="Calibri"/>
                <a:sym typeface="Calibri"/>
              </a:rPr>
              <a:t>Weekly arithmetic tests take place on Fridays – some children ask for additional papers to take home!</a:t>
            </a:r>
            <a:endParaRPr sz="2800">
              <a:solidFill>
                <a:schemeClr val="dk1"/>
              </a:solidFill>
              <a:latin typeface="Calibri"/>
              <a:ea typeface="Calibri"/>
              <a:cs typeface="Calibri"/>
              <a:sym typeface="Calibri"/>
            </a:endParaRPr>
          </a:p>
        </p:txBody>
      </p:sp>
      <p:pic>
        <p:nvPicPr>
          <p:cNvPr id="138" name="Google Shape;138;p20"/>
          <p:cNvPicPr preferRelativeResize="0"/>
          <p:nvPr/>
        </p:nvPicPr>
        <p:blipFill rotWithShape="1">
          <a:blip r:embed="rId3">
            <a:alphaModFix/>
          </a:blip>
          <a:srcRect b="0" l="0" r="0" t="0"/>
          <a:stretch/>
        </p:blipFill>
        <p:spPr>
          <a:xfrm>
            <a:off x="7685343" y="1"/>
            <a:ext cx="1484783" cy="148478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2" name="Shape 142"/>
        <p:cNvGrpSpPr/>
        <p:nvPr/>
      </p:nvGrpSpPr>
      <p:grpSpPr>
        <a:xfrm>
          <a:off x="0" y="0"/>
          <a:ext cx="0" cy="0"/>
          <a:chOff x="0" y="0"/>
          <a:chExt cx="0" cy="0"/>
        </a:xfrm>
      </p:grpSpPr>
      <p:sp>
        <p:nvSpPr>
          <p:cNvPr id="143" name="Google Shape;143;p21"/>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4" name="Google Shape;144;p21"/>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5" name="Google Shape;145;p21"/>
          <p:cNvSpPr txBox="1"/>
          <p:nvPr>
            <p:ph idx="1" type="subTitle"/>
          </p:nvPr>
        </p:nvSpPr>
        <p:spPr>
          <a:xfrm>
            <a:off x="1054382" y="2693863"/>
            <a:ext cx="6841435" cy="2370319"/>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lt1"/>
              </a:buClr>
              <a:buSzPts val="2436"/>
              <a:buNone/>
            </a:pPr>
            <a:r>
              <a:t/>
            </a:r>
            <a:endParaRPr sz="2436">
              <a:solidFill>
                <a:schemeClr val="lt1"/>
              </a:solidFill>
              <a:latin typeface="Calibri"/>
              <a:ea typeface="Calibri"/>
              <a:cs typeface="Calibri"/>
              <a:sym typeface="Calibri"/>
            </a:endParaRPr>
          </a:p>
          <a:p>
            <a:pPr indent="0" lvl="0" marL="0" rtl="0" algn="l">
              <a:lnSpc>
                <a:spcPct val="85000"/>
              </a:lnSpc>
              <a:spcBef>
                <a:spcPts val="1300"/>
              </a:spcBef>
              <a:spcAft>
                <a:spcPts val="0"/>
              </a:spcAft>
              <a:buClr>
                <a:schemeClr val="lt1"/>
              </a:buClr>
              <a:buSzPts val="2800"/>
              <a:buNone/>
            </a:pPr>
            <a:r>
              <a:t/>
            </a:r>
            <a:endParaRPr/>
          </a:p>
        </p:txBody>
      </p:sp>
      <p:sp>
        <p:nvSpPr>
          <p:cNvPr id="146" name="Google Shape;146;p21"/>
          <p:cNvSpPr txBox="1"/>
          <p:nvPr/>
        </p:nvSpPr>
        <p:spPr>
          <a:xfrm>
            <a:off x="436919" y="636169"/>
            <a:ext cx="7652699" cy="65431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u="sng">
                <a:solidFill>
                  <a:schemeClr val="dk1"/>
                </a:solidFill>
                <a:latin typeface="Calibri"/>
                <a:ea typeface="Calibri"/>
                <a:cs typeface="Calibri"/>
                <a:sym typeface="Calibri"/>
              </a:rPr>
              <a:t>Times tables rockstars</a:t>
            </a:r>
            <a:endParaRPr/>
          </a:p>
          <a:p>
            <a:pPr indent="0" lvl="0" marL="0" marR="0" rtl="0" algn="l">
              <a:spcBef>
                <a:spcPts val="600"/>
              </a:spcBef>
              <a:spcAft>
                <a:spcPts val="0"/>
              </a:spcAft>
              <a:buNone/>
            </a:pPr>
            <a:r>
              <a:t/>
            </a:r>
            <a:endParaRPr sz="2088">
              <a:solidFill>
                <a:schemeClr val="dk1"/>
              </a:solidFill>
              <a:latin typeface="Calibri"/>
              <a:ea typeface="Calibri"/>
              <a:cs typeface="Calibri"/>
              <a:sym typeface="Calibri"/>
            </a:endParaRPr>
          </a:p>
          <a:p>
            <a:pPr indent="0" lvl="0" marL="0" marR="0" rtl="0" algn="l">
              <a:spcBef>
                <a:spcPts val="600"/>
              </a:spcBef>
              <a:spcAft>
                <a:spcPts val="0"/>
              </a:spcAft>
              <a:buNone/>
            </a:pPr>
            <a:r>
              <a:rPr lang="en-GB" sz="2088">
                <a:solidFill>
                  <a:schemeClr val="dk1"/>
                </a:solidFill>
                <a:latin typeface="Calibri"/>
                <a:ea typeface="Calibri"/>
                <a:cs typeface="Calibri"/>
                <a:sym typeface="Calibri"/>
              </a:rPr>
              <a:t>The children should practice on TTRS at least once a week – particularly year 4.</a:t>
            </a:r>
            <a:endParaRPr/>
          </a:p>
          <a:p>
            <a:pPr indent="0" lvl="0" marL="0" marR="0" rtl="0" algn="l">
              <a:spcBef>
                <a:spcPts val="600"/>
              </a:spcBef>
              <a:spcAft>
                <a:spcPts val="0"/>
              </a:spcAft>
              <a:buNone/>
            </a:pPr>
            <a:r>
              <a:t/>
            </a:r>
            <a:endParaRPr sz="2088">
              <a:solidFill>
                <a:schemeClr val="dk1"/>
              </a:solidFill>
              <a:latin typeface="Calibri"/>
              <a:ea typeface="Calibri"/>
              <a:cs typeface="Calibri"/>
              <a:sym typeface="Calibri"/>
            </a:endParaRPr>
          </a:p>
          <a:p>
            <a:pPr indent="0" lvl="0" marL="0" marR="0" rtl="0" algn="l">
              <a:spcBef>
                <a:spcPts val="600"/>
              </a:spcBef>
              <a:spcAft>
                <a:spcPts val="0"/>
              </a:spcAft>
              <a:buNone/>
            </a:pPr>
            <a:r>
              <a:rPr lang="en-GB" sz="2088">
                <a:solidFill>
                  <a:schemeClr val="dk1"/>
                </a:solidFill>
                <a:latin typeface="Calibri"/>
                <a:ea typeface="Calibri"/>
                <a:cs typeface="Calibri"/>
                <a:sym typeface="Calibri"/>
              </a:rPr>
              <a:t>There are different zones. For example, they can take it easy and just ‘jam’ or they can try and create a rock status – I don’t mind which zone they choose currently as long as they are playing. By the summer term, year 4s will need to complete the sound check regularly.</a:t>
            </a:r>
            <a:endParaRPr/>
          </a:p>
          <a:p>
            <a:pPr indent="0" lvl="0" marL="0" marR="0" rtl="0" algn="l">
              <a:spcBef>
                <a:spcPts val="600"/>
              </a:spcBef>
              <a:spcAft>
                <a:spcPts val="0"/>
              </a:spcAft>
              <a:buNone/>
            </a:pPr>
            <a:r>
              <a:t/>
            </a:r>
            <a:endParaRPr sz="2088">
              <a:solidFill>
                <a:schemeClr val="dk1"/>
              </a:solidFill>
              <a:latin typeface="Calibri"/>
              <a:ea typeface="Calibri"/>
              <a:cs typeface="Calibri"/>
              <a:sym typeface="Calibri"/>
            </a:endParaRPr>
          </a:p>
          <a:p>
            <a:pPr indent="0" lvl="0" marL="0" marR="0" rtl="0" algn="l">
              <a:spcBef>
                <a:spcPts val="600"/>
              </a:spcBef>
              <a:spcAft>
                <a:spcPts val="0"/>
              </a:spcAft>
              <a:buNone/>
            </a:pPr>
            <a:r>
              <a:rPr lang="en-GB" sz="2088">
                <a:solidFill>
                  <a:schemeClr val="dk1"/>
                </a:solidFill>
                <a:latin typeface="Calibri"/>
                <a:ea typeface="Calibri"/>
                <a:cs typeface="Calibri"/>
                <a:sym typeface="Calibri"/>
              </a:rPr>
              <a:t>I can monitor their effort and attainment and every Friday will print off certificates for those who have made a real effort. </a:t>
            </a:r>
            <a:endParaRPr sz="2088">
              <a:solidFill>
                <a:schemeClr val="dk1"/>
              </a:solidFill>
              <a:latin typeface="Calibri"/>
              <a:ea typeface="Calibri"/>
              <a:cs typeface="Calibri"/>
              <a:sym typeface="Calibri"/>
            </a:endParaRPr>
          </a:p>
          <a:p>
            <a:pPr indent="0" lvl="0" marL="0" marR="0" rtl="0" algn="l">
              <a:spcBef>
                <a:spcPts val="600"/>
              </a:spcBef>
              <a:spcAft>
                <a:spcPts val="0"/>
              </a:spcAft>
              <a:buNone/>
            </a:pPr>
            <a:r>
              <a:t/>
            </a:r>
            <a:endParaRPr sz="2088">
              <a:solidFill>
                <a:schemeClr val="dk1"/>
              </a:solidFill>
              <a:latin typeface="Calibri"/>
              <a:ea typeface="Calibri"/>
              <a:cs typeface="Calibri"/>
              <a:sym typeface="Calibri"/>
            </a:endParaRPr>
          </a:p>
          <a:p>
            <a:pPr indent="0" lvl="0" marL="0" marR="0" rtl="0" algn="l">
              <a:spcBef>
                <a:spcPts val="600"/>
              </a:spcBef>
              <a:spcAft>
                <a:spcPts val="0"/>
              </a:spcAft>
              <a:buNone/>
            </a:pPr>
            <a:r>
              <a:rPr lang="en-GB" sz="2088">
                <a:solidFill>
                  <a:schemeClr val="dk1"/>
                </a:solidFill>
                <a:latin typeface="Calibri"/>
                <a:ea typeface="Calibri"/>
                <a:cs typeface="Calibri"/>
                <a:sym typeface="Calibri"/>
              </a:rPr>
              <a:t>I might also set challenges to see if they can beat the teacher!</a:t>
            </a:r>
            <a:endParaRPr/>
          </a:p>
          <a:p>
            <a:pPr indent="0" lvl="0" marL="0" marR="0" rtl="0" algn="l">
              <a:spcBef>
                <a:spcPts val="600"/>
              </a:spcBef>
              <a:spcAft>
                <a:spcPts val="0"/>
              </a:spcAft>
              <a:buNone/>
            </a:pPr>
            <a:r>
              <a:t/>
            </a:r>
            <a:endParaRPr sz="2088" u="sng">
              <a:solidFill>
                <a:schemeClr val="dk1"/>
              </a:solidFill>
              <a:latin typeface="Calibri"/>
              <a:ea typeface="Calibri"/>
              <a:cs typeface="Calibri"/>
              <a:sym typeface="Calibri"/>
            </a:endParaRPr>
          </a:p>
          <a:p>
            <a:pPr indent="0" lvl="0" marL="0" marR="0" rtl="0" algn="l">
              <a:spcBef>
                <a:spcPts val="600"/>
              </a:spcBef>
              <a:spcAft>
                <a:spcPts val="0"/>
              </a:spcAft>
              <a:buNone/>
            </a:pPr>
            <a:r>
              <a:t/>
            </a:r>
            <a:endParaRPr b="1" sz="2400">
              <a:solidFill>
                <a:schemeClr val="dk1"/>
              </a:solidFill>
              <a:latin typeface="Calibri"/>
              <a:ea typeface="Calibri"/>
              <a:cs typeface="Calibri"/>
              <a:sym typeface="Calibri"/>
            </a:endParaRPr>
          </a:p>
        </p:txBody>
      </p:sp>
      <p:pic>
        <p:nvPicPr>
          <p:cNvPr descr="Times Tables Rock Stars: Play" id="147" name="Google Shape;147;p21"/>
          <p:cNvPicPr preferRelativeResize="0"/>
          <p:nvPr/>
        </p:nvPicPr>
        <p:blipFill rotWithShape="1">
          <a:blip r:embed="rId3">
            <a:alphaModFix/>
          </a:blip>
          <a:srcRect b="0" l="0" r="0" t="0"/>
          <a:stretch/>
        </p:blipFill>
        <p:spPr>
          <a:xfrm>
            <a:off x="7003563" y="27175"/>
            <a:ext cx="2140437" cy="161777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1" name="Shape 151"/>
        <p:cNvGrpSpPr/>
        <p:nvPr/>
      </p:nvGrpSpPr>
      <p:grpSpPr>
        <a:xfrm>
          <a:off x="0" y="0"/>
          <a:ext cx="0" cy="0"/>
          <a:chOff x="0" y="0"/>
          <a:chExt cx="0" cy="0"/>
        </a:xfrm>
      </p:grpSpPr>
      <p:sp>
        <p:nvSpPr>
          <p:cNvPr id="152" name="Google Shape;152;p22"/>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3" name="Google Shape;153;p22"/>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4" name="Google Shape;154;p22"/>
          <p:cNvSpPr txBox="1"/>
          <p:nvPr>
            <p:ph idx="1" type="subTitle"/>
          </p:nvPr>
        </p:nvSpPr>
        <p:spPr>
          <a:xfrm>
            <a:off x="589791" y="2243424"/>
            <a:ext cx="7964418" cy="275939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lt1"/>
              </a:buClr>
              <a:buSzPts val="2828"/>
              <a:buNone/>
            </a:pPr>
            <a:r>
              <a:t/>
            </a:r>
            <a:endParaRPr sz="2828">
              <a:solidFill>
                <a:schemeClr val="lt1"/>
              </a:solidFill>
              <a:latin typeface="Calibri"/>
              <a:ea typeface="Calibri"/>
              <a:cs typeface="Calibri"/>
              <a:sym typeface="Calibri"/>
            </a:endParaRPr>
          </a:p>
          <a:p>
            <a:pPr indent="0" lvl="0" marL="0" rtl="0" algn="l">
              <a:lnSpc>
                <a:spcPct val="85000"/>
              </a:lnSpc>
              <a:spcBef>
                <a:spcPts val="1300"/>
              </a:spcBef>
              <a:spcAft>
                <a:spcPts val="0"/>
              </a:spcAft>
              <a:buClr>
                <a:schemeClr val="lt1"/>
              </a:buClr>
              <a:buSzPts val="2800"/>
              <a:buNone/>
            </a:pPr>
            <a:r>
              <a:t/>
            </a:r>
            <a:endParaRPr/>
          </a:p>
        </p:txBody>
      </p:sp>
      <p:sp>
        <p:nvSpPr>
          <p:cNvPr id="155" name="Google Shape;155;p22"/>
          <p:cNvSpPr txBox="1"/>
          <p:nvPr/>
        </p:nvSpPr>
        <p:spPr>
          <a:xfrm>
            <a:off x="501975" y="739706"/>
            <a:ext cx="8428482" cy="531703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u="sng">
                <a:solidFill>
                  <a:schemeClr val="dk1"/>
                </a:solidFill>
                <a:latin typeface="Calibri"/>
                <a:ea typeface="Calibri"/>
                <a:cs typeface="Calibri"/>
                <a:sym typeface="Calibri"/>
              </a:rPr>
              <a:t>PE days</a:t>
            </a:r>
            <a:endParaRPr/>
          </a:p>
          <a:p>
            <a:pPr indent="0" lvl="0" marL="0" marR="0" rtl="0" algn="l">
              <a:spcBef>
                <a:spcPts val="600"/>
              </a:spcBef>
              <a:spcAft>
                <a:spcPts val="0"/>
              </a:spcAft>
              <a:buNone/>
            </a:pPr>
            <a:r>
              <a:t/>
            </a:r>
            <a:endParaRPr sz="2828">
              <a:solidFill>
                <a:schemeClr val="dk1"/>
              </a:solidFill>
              <a:latin typeface="Calibri"/>
              <a:ea typeface="Calibri"/>
              <a:cs typeface="Calibri"/>
              <a:sym typeface="Calibri"/>
            </a:endParaRPr>
          </a:p>
          <a:p>
            <a:pPr indent="0" lvl="0" marL="0" marR="0" rtl="0" algn="l">
              <a:spcBef>
                <a:spcPts val="600"/>
              </a:spcBef>
              <a:spcAft>
                <a:spcPts val="0"/>
              </a:spcAft>
              <a:buNone/>
            </a:pPr>
            <a:r>
              <a:rPr lang="en-GB" sz="2828">
                <a:solidFill>
                  <a:schemeClr val="dk1"/>
                </a:solidFill>
                <a:latin typeface="Calibri"/>
                <a:ea typeface="Calibri"/>
                <a:cs typeface="Calibri"/>
                <a:sym typeface="Calibri"/>
              </a:rPr>
              <a:t>Monday and Tuesday PM. Monday with Mrs Glass and Tuesday with myself. </a:t>
            </a:r>
            <a:endParaRPr/>
          </a:p>
          <a:p>
            <a:pPr indent="0" lvl="0" marL="0" marR="0" rtl="0" algn="l">
              <a:spcBef>
                <a:spcPts val="600"/>
              </a:spcBef>
              <a:spcAft>
                <a:spcPts val="0"/>
              </a:spcAft>
              <a:buNone/>
            </a:pPr>
            <a:r>
              <a:t/>
            </a:r>
            <a:endParaRPr sz="2828">
              <a:solidFill>
                <a:schemeClr val="dk1"/>
              </a:solidFill>
              <a:latin typeface="Calibri"/>
              <a:ea typeface="Calibri"/>
              <a:cs typeface="Calibri"/>
              <a:sym typeface="Calibri"/>
            </a:endParaRPr>
          </a:p>
          <a:p>
            <a:pPr indent="0" lvl="0" marL="0" marR="0" rtl="0" algn="l">
              <a:spcBef>
                <a:spcPts val="600"/>
              </a:spcBef>
              <a:spcAft>
                <a:spcPts val="0"/>
              </a:spcAft>
              <a:buNone/>
            </a:pPr>
            <a:r>
              <a:rPr lang="en-GB" sz="2828">
                <a:solidFill>
                  <a:schemeClr val="dk1"/>
                </a:solidFill>
                <a:latin typeface="Calibri"/>
                <a:ea typeface="Calibri"/>
                <a:cs typeface="Calibri"/>
                <a:sym typeface="Calibri"/>
              </a:rPr>
              <a:t>We try to go outside as much as possible (unless our topic is gymnastics) so please can your child have some PE trainers each day.</a:t>
            </a:r>
            <a:endParaRPr/>
          </a:p>
          <a:p>
            <a:pPr indent="0" lvl="0" marL="0" marR="0" rtl="0" algn="l">
              <a:spcBef>
                <a:spcPts val="600"/>
              </a:spcBef>
              <a:spcAft>
                <a:spcPts val="0"/>
              </a:spcAft>
              <a:buNone/>
            </a:pPr>
            <a:r>
              <a:t/>
            </a:r>
            <a:endParaRPr sz="2828">
              <a:solidFill>
                <a:schemeClr val="dk1"/>
              </a:solidFill>
              <a:latin typeface="Calibri"/>
              <a:ea typeface="Calibri"/>
              <a:cs typeface="Calibri"/>
              <a:sym typeface="Calibri"/>
            </a:endParaRPr>
          </a:p>
          <a:p>
            <a:pPr indent="0" lvl="0" marL="0" marR="0" rtl="0" algn="l">
              <a:spcBef>
                <a:spcPts val="600"/>
              </a:spcBef>
              <a:spcAft>
                <a:spcPts val="0"/>
              </a:spcAft>
              <a:buNone/>
            </a:pPr>
            <a:r>
              <a:rPr lang="en-GB" sz="2828">
                <a:solidFill>
                  <a:schemeClr val="dk1"/>
                </a:solidFill>
                <a:latin typeface="Calibri"/>
                <a:ea typeface="Calibri"/>
                <a:cs typeface="Calibri"/>
                <a:sym typeface="Calibri"/>
              </a:rPr>
              <a:t>Can leave PE kits in school.</a:t>
            </a:r>
            <a:endParaRPr/>
          </a:p>
          <a:p>
            <a:pPr indent="0" lvl="0" marL="0" marR="0" rtl="0" algn="l">
              <a:spcBef>
                <a:spcPts val="60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9" name="Shape 159"/>
        <p:cNvGrpSpPr/>
        <p:nvPr/>
      </p:nvGrpSpPr>
      <p:grpSpPr>
        <a:xfrm>
          <a:off x="0" y="0"/>
          <a:ext cx="0" cy="0"/>
          <a:chOff x="0" y="0"/>
          <a:chExt cx="0" cy="0"/>
        </a:xfrm>
      </p:grpSpPr>
      <p:sp>
        <p:nvSpPr>
          <p:cNvPr id="160" name="Google Shape;160;p23"/>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1" name="Google Shape;161;p23"/>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2" name="Google Shape;162;p23"/>
          <p:cNvSpPr txBox="1"/>
          <p:nvPr>
            <p:ph idx="1" type="subTitle"/>
          </p:nvPr>
        </p:nvSpPr>
        <p:spPr>
          <a:xfrm>
            <a:off x="672772" y="2337784"/>
            <a:ext cx="7525905" cy="260746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lt1"/>
              </a:buClr>
              <a:buSzPts val="2658"/>
              <a:buNone/>
            </a:pPr>
            <a:r>
              <a:t/>
            </a:r>
            <a:endParaRPr sz="2658">
              <a:solidFill>
                <a:schemeClr val="lt1"/>
              </a:solidFill>
              <a:latin typeface="Calibri"/>
              <a:ea typeface="Calibri"/>
              <a:cs typeface="Calibri"/>
              <a:sym typeface="Calibri"/>
            </a:endParaRPr>
          </a:p>
          <a:p>
            <a:pPr indent="0" lvl="0" marL="0" rtl="0" algn="l">
              <a:lnSpc>
                <a:spcPct val="85000"/>
              </a:lnSpc>
              <a:spcBef>
                <a:spcPts val="1300"/>
              </a:spcBef>
              <a:spcAft>
                <a:spcPts val="0"/>
              </a:spcAft>
              <a:buClr>
                <a:schemeClr val="lt1"/>
              </a:buClr>
              <a:buSzPts val="2800"/>
              <a:buNone/>
            </a:pPr>
            <a:r>
              <a:t/>
            </a:r>
            <a:endParaRPr/>
          </a:p>
        </p:txBody>
      </p:sp>
      <p:sp>
        <p:nvSpPr>
          <p:cNvPr id="163" name="Google Shape;163;p23"/>
          <p:cNvSpPr txBox="1"/>
          <p:nvPr/>
        </p:nvSpPr>
        <p:spPr>
          <a:xfrm>
            <a:off x="589791" y="916859"/>
            <a:ext cx="7964418" cy="461100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008" u="sng">
                <a:solidFill>
                  <a:schemeClr val="dk1"/>
                </a:solidFill>
                <a:latin typeface="Calibri"/>
                <a:ea typeface="Calibri"/>
                <a:cs typeface="Calibri"/>
                <a:sym typeface="Calibri"/>
              </a:rPr>
              <a:t>Topics for the year</a:t>
            </a:r>
            <a:endParaRPr/>
          </a:p>
          <a:p>
            <a:pPr indent="0" lvl="0" marL="0" marR="0" rtl="0" algn="l">
              <a:spcBef>
                <a:spcPts val="564"/>
              </a:spcBef>
              <a:spcAft>
                <a:spcPts val="0"/>
              </a:spcAft>
              <a:buNone/>
            </a:pPr>
            <a:r>
              <a:t/>
            </a:r>
            <a:endParaRPr b="1" sz="3008" u="sng">
              <a:solidFill>
                <a:schemeClr val="dk1"/>
              </a:solidFill>
              <a:latin typeface="Calibri"/>
              <a:ea typeface="Calibri"/>
              <a:cs typeface="Calibri"/>
              <a:sym typeface="Calibri"/>
            </a:endParaRPr>
          </a:p>
          <a:p>
            <a:pPr indent="0" lvl="0" marL="0" marR="0" rtl="0" algn="l">
              <a:spcBef>
                <a:spcPts val="564"/>
              </a:spcBef>
              <a:spcAft>
                <a:spcPts val="0"/>
              </a:spcAft>
              <a:buNone/>
            </a:pPr>
            <a:r>
              <a:rPr lang="en-GB" sz="3008">
                <a:solidFill>
                  <a:schemeClr val="dk1"/>
                </a:solidFill>
                <a:latin typeface="Calibri"/>
                <a:ea typeface="Calibri"/>
                <a:cs typeface="Calibri"/>
                <a:sym typeface="Calibri"/>
              </a:rPr>
              <a:t>Autumn term – Local study exploring Cassington, Witney and Oxford – map reading.</a:t>
            </a:r>
            <a:endParaRPr/>
          </a:p>
          <a:p>
            <a:pPr indent="0" lvl="0" marL="0" marR="0" rtl="0" algn="l">
              <a:spcBef>
                <a:spcPts val="564"/>
              </a:spcBef>
              <a:spcAft>
                <a:spcPts val="0"/>
              </a:spcAft>
              <a:buNone/>
            </a:pPr>
            <a:r>
              <a:t/>
            </a:r>
            <a:endParaRPr sz="3008">
              <a:solidFill>
                <a:schemeClr val="dk1"/>
              </a:solidFill>
              <a:latin typeface="Calibri"/>
              <a:ea typeface="Calibri"/>
              <a:cs typeface="Calibri"/>
              <a:sym typeface="Calibri"/>
            </a:endParaRPr>
          </a:p>
          <a:p>
            <a:pPr indent="0" lvl="0" marL="0" marR="0" rtl="0" algn="l">
              <a:spcBef>
                <a:spcPts val="564"/>
              </a:spcBef>
              <a:spcAft>
                <a:spcPts val="0"/>
              </a:spcAft>
              <a:buNone/>
            </a:pPr>
            <a:r>
              <a:rPr lang="en-GB" sz="3008">
                <a:solidFill>
                  <a:schemeClr val="dk1"/>
                </a:solidFill>
                <a:latin typeface="Calibri"/>
                <a:ea typeface="Calibri"/>
                <a:cs typeface="Calibri"/>
                <a:sym typeface="Calibri"/>
              </a:rPr>
              <a:t>Spring term – The Romans. </a:t>
            </a:r>
            <a:endParaRPr/>
          </a:p>
          <a:p>
            <a:pPr indent="0" lvl="0" marL="0" marR="0" rtl="0" algn="l">
              <a:spcBef>
                <a:spcPts val="564"/>
              </a:spcBef>
              <a:spcAft>
                <a:spcPts val="0"/>
              </a:spcAft>
              <a:buNone/>
            </a:pPr>
            <a:r>
              <a:t/>
            </a:r>
            <a:endParaRPr sz="3008">
              <a:solidFill>
                <a:schemeClr val="dk1"/>
              </a:solidFill>
              <a:latin typeface="Calibri"/>
              <a:ea typeface="Calibri"/>
              <a:cs typeface="Calibri"/>
              <a:sym typeface="Calibri"/>
            </a:endParaRPr>
          </a:p>
          <a:p>
            <a:pPr indent="0" lvl="0" marL="0" marR="0" rtl="0" algn="l">
              <a:spcBef>
                <a:spcPts val="564"/>
              </a:spcBef>
              <a:spcAft>
                <a:spcPts val="0"/>
              </a:spcAft>
              <a:buNone/>
            </a:pPr>
            <a:r>
              <a:rPr lang="en-GB" sz="3008">
                <a:solidFill>
                  <a:schemeClr val="dk1"/>
                </a:solidFill>
                <a:latin typeface="Calibri"/>
                <a:ea typeface="Calibri"/>
                <a:cs typeface="Calibri"/>
                <a:sym typeface="Calibri"/>
              </a:rPr>
              <a:t>Summer term – Extreme Earth.</a:t>
            </a:r>
            <a:endParaRPr sz="2658">
              <a:solidFill>
                <a:schemeClr val="dk1"/>
              </a:solidFill>
              <a:latin typeface="Calibri"/>
              <a:ea typeface="Calibri"/>
              <a:cs typeface="Calibri"/>
              <a:sym typeface="Calibri"/>
            </a:endParaRPr>
          </a:p>
          <a:p>
            <a:pPr indent="0" lvl="0" marL="0" marR="0" rtl="0" algn="l">
              <a:spcBef>
                <a:spcPts val="564"/>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7" name="Shape 167"/>
        <p:cNvGrpSpPr/>
        <p:nvPr/>
      </p:nvGrpSpPr>
      <p:grpSpPr>
        <a:xfrm>
          <a:off x="0" y="0"/>
          <a:ext cx="0" cy="0"/>
          <a:chOff x="0" y="0"/>
          <a:chExt cx="0" cy="0"/>
        </a:xfrm>
      </p:grpSpPr>
      <p:sp>
        <p:nvSpPr>
          <p:cNvPr id="168" name="Google Shape;168;p24"/>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9" name="Google Shape;169;p24"/>
          <p:cNvSpPr/>
          <p:nvPr/>
        </p:nvSpPr>
        <p:spPr>
          <a:xfrm>
            <a:off x="357759" y="480060"/>
            <a:ext cx="8428482" cy="589788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24"/>
          <p:cNvSpPr txBox="1"/>
          <p:nvPr>
            <p:ph idx="1" type="subTitle"/>
          </p:nvPr>
        </p:nvSpPr>
        <p:spPr>
          <a:xfrm>
            <a:off x="672772" y="2544422"/>
            <a:ext cx="7525905" cy="2607464"/>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chemeClr val="lt1"/>
              </a:buClr>
              <a:buSzPts val="2658"/>
              <a:buNone/>
            </a:pPr>
            <a:r>
              <a:t/>
            </a:r>
            <a:endParaRPr sz="2658">
              <a:solidFill>
                <a:schemeClr val="lt1"/>
              </a:solidFill>
              <a:latin typeface="Calibri"/>
              <a:ea typeface="Calibri"/>
              <a:cs typeface="Calibri"/>
              <a:sym typeface="Calibri"/>
            </a:endParaRPr>
          </a:p>
          <a:p>
            <a:pPr indent="0" lvl="0" marL="0" rtl="0" algn="l">
              <a:lnSpc>
                <a:spcPct val="85000"/>
              </a:lnSpc>
              <a:spcBef>
                <a:spcPts val="1300"/>
              </a:spcBef>
              <a:spcAft>
                <a:spcPts val="0"/>
              </a:spcAft>
              <a:buClr>
                <a:schemeClr val="lt1"/>
              </a:buClr>
              <a:buSzPts val="2800"/>
              <a:buNone/>
            </a:pPr>
            <a:r>
              <a:t/>
            </a:r>
            <a:endParaRPr/>
          </a:p>
        </p:txBody>
      </p:sp>
      <p:sp>
        <p:nvSpPr>
          <p:cNvPr id="171" name="Google Shape;171;p24"/>
          <p:cNvSpPr txBox="1"/>
          <p:nvPr/>
        </p:nvSpPr>
        <p:spPr>
          <a:xfrm>
            <a:off x="453515" y="603081"/>
            <a:ext cx="7964418" cy="909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008" u="sng">
                <a:solidFill>
                  <a:schemeClr val="dk1"/>
                </a:solidFill>
                <a:latin typeface="Calibri"/>
                <a:ea typeface="Calibri"/>
                <a:cs typeface="Calibri"/>
                <a:sym typeface="Calibri"/>
              </a:rPr>
              <a:t>General timetable</a:t>
            </a:r>
            <a:endParaRPr sz="2658">
              <a:solidFill>
                <a:schemeClr val="dk1"/>
              </a:solidFill>
              <a:latin typeface="Calibri"/>
              <a:ea typeface="Calibri"/>
              <a:cs typeface="Calibri"/>
              <a:sym typeface="Calibri"/>
            </a:endParaRPr>
          </a:p>
          <a:p>
            <a:pPr indent="0" lvl="0" marL="0" marR="0" rtl="0" algn="l">
              <a:spcBef>
                <a:spcPts val="564"/>
              </a:spcBef>
              <a:spcAft>
                <a:spcPts val="0"/>
              </a:spcAft>
              <a:buNone/>
            </a:pPr>
            <a:r>
              <a:t/>
            </a:r>
            <a:endParaRPr sz="1800">
              <a:solidFill>
                <a:schemeClr val="dk1"/>
              </a:solidFill>
              <a:latin typeface="Calibri"/>
              <a:ea typeface="Calibri"/>
              <a:cs typeface="Calibri"/>
              <a:sym typeface="Calibri"/>
            </a:endParaRPr>
          </a:p>
        </p:txBody>
      </p:sp>
      <p:graphicFrame>
        <p:nvGraphicFramePr>
          <p:cNvPr id="172" name="Google Shape;172;p24"/>
          <p:cNvGraphicFramePr/>
          <p:nvPr/>
        </p:nvGraphicFramePr>
        <p:xfrm>
          <a:off x="357759" y="1507542"/>
          <a:ext cx="3000000" cy="3000000"/>
        </p:xfrm>
        <a:graphic>
          <a:graphicData uri="http://schemas.openxmlformats.org/drawingml/2006/table">
            <a:tbl>
              <a:tblPr bandRow="1" firstRow="1">
                <a:noFill/>
                <a:tableStyleId>{3E9E1B9B-ACFA-4319-B415-2B0E5A56B052}</a:tableStyleId>
              </a:tblPr>
              <a:tblGrid>
                <a:gridCol w="922925"/>
                <a:gridCol w="1363925"/>
                <a:gridCol w="1636725"/>
                <a:gridCol w="1586825"/>
                <a:gridCol w="1513350"/>
                <a:gridCol w="1404750"/>
              </a:tblGrid>
              <a:tr h="426750">
                <a:tc>
                  <a:txBody>
                    <a:bodyPr/>
                    <a:lstStyle/>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2400"/>
                        <a:t>Monday</a:t>
                      </a:r>
                      <a:endParaRPr/>
                    </a:p>
                  </a:txBody>
                  <a:tcPr marT="45725" marB="45725" marR="91450" marL="91450"/>
                </a:tc>
                <a:tc>
                  <a:txBody>
                    <a:bodyPr/>
                    <a:lstStyle/>
                    <a:p>
                      <a:pPr indent="0" lvl="0" marL="0" marR="0" rtl="0" algn="l">
                        <a:spcBef>
                          <a:spcPts val="0"/>
                        </a:spcBef>
                        <a:spcAft>
                          <a:spcPts val="0"/>
                        </a:spcAft>
                        <a:buNone/>
                      </a:pPr>
                      <a:r>
                        <a:rPr lang="en-GB" sz="2400"/>
                        <a:t>Tuesday</a:t>
                      </a:r>
                      <a:endParaRPr/>
                    </a:p>
                  </a:txBody>
                  <a:tcPr marT="45725" marB="45725" marR="91450" marL="91450"/>
                </a:tc>
                <a:tc>
                  <a:txBody>
                    <a:bodyPr/>
                    <a:lstStyle/>
                    <a:p>
                      <a:pPr indent="0" lvl="0" marL="0" marR="0" rtl="0" algn="l">
                        <a:spcBef>
                          <a:spcPts val="0"/>
                        </a:spcBef>
                        <a:spcAft>
                          <a:spcPts val="0"/>
                        </a:spcAft>
                        <a:buNone/>
                      </a:pPr>
                      <a:r>
                        <a:rPr lang="en-GB" sz="2400"/>
                        <a:t>Wednesday</a:t>
                      </a:r>
                      <a:endParaRPr/>
                    </a:p>
                  </a:txBody>
                  <a:tcPr marT="45725" marB="45725" marR="91450" marL="91450"/>
                </a:tc>
                <a:tc>
                  <a:txBody>
                    <a:bodyPr/>
                    <a:lstStyle/>
                    <a:p>
                      <a:pPr indent="0" lvl="0" marL="0" marR="0" rtl="0" algn="l">
                        <a:spcBef>
                          <a:spcPts val="0"/>
                        </a:spcBef>
                        <a:spcAft>
                          <a:spcPts val="0"/>
                        </a:spcAft>
                        <a:buNone/>
                      </a:pPr>
                      <a:r>
                        <a:rPr lang="en-GB" sz="2400"/>
                        <a:t>Thursday</a:t>
                      </a:r>
                      <a:endParaRPr/>
                    </a:p>
                  </a:txBody>
                  <a:tcPr marT="45725" marB="45725" marR="91450" marL="91450"/>
                </a:tc>
                <a:tc>
                  <a:txBody>
                    <a:bodyPr/>
                    <a:lstStyle/>
                    <a:p>
                      <a:pPr indent="0" lvl="0" marL="0" marR="0" rtl="0" algn="l">
                        <a:spcBef>
                          <a:spcPts val="0"/>
                        </a:spcBef>
                        <a:spcAft>
                          <a:spcPts val="0"/>
                        </a:spcAft>
                        <a:buNone/>
                      </a:pPr>
                      <a:r>
                        <a:rPr lang="en-GB" sz="2400"/>
                        <a:t>Friday</a:t>
                      </a:r>
                      <a:endParaRPr/>
                    </a:p>
                  </a:txBody>
                  <a:tcPr marT="45725" marB="45725" marR="91450" marL="91450"/>
                </a:tc>
              </a:tr>
              <a:tr h="1061500">
                <a:tc>
                  <a:txBody>
                    <a:bodyPr/>
                    <a:lstStyle/>
                    <a:p>
                      <a:pPr indent="0" lvl="0" marL="0" marR="0" rtl="0" algn="l">
                        <a:spcBef>
                          <a:spcPts val="0"/>
                        </a:spcBef>
                        <a:spcAft>
                          <a:spcPts val="0"/>
                        </a:spcAft>
                        <a:buNone/>
                      </a:pPr>
                      <a:r>
                        <a:rPr b="1" lang="en-GB" sz="2400"/>
                        <a:t>AM</a:t>
                      </a:r>
                      <a:endParaRPr/>
                    </a:p>
                  </a:txBody>
                  <a:tcPr marT="45725" marB="45725" marR="91450" marL="91450"/>
                </a:tc>
                <a:tc>
                  <a:txBody>
                    <a:bodyPr/>
                    <a:lstStyle/>
                    <a:p>
                      <a:pPr indent="0" lvl="0" marL="0" marR="0" rtl="0" algn="l">
                        <a:spcBef>
                          <a:spcPts val="0"/>
                        </a:spcBef>
                        <a:spcAft>
                          <a:spcPts val="0"/>
                        </a:spcAft>
                        <a:buNone/>
                      </a:pPr>
                      <a:r>
                        <a:rPr lang="en-GB" sz="1800"/>
                        <a:t>RWI, spelling test</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a:p>
                  </a:txBody>
                  <a:tcPr marT="45725" marB="45725" marR="91450" marL="91450"/>
                </a:tc>
                <a:tc>
                  <a:txBody>
                    <a:bodyPr/>
                    <a:lstStyle/>
                    <a:p>
                      <a:pPr indent="0" lvl="0" marL="0" marR="0" rtl="0" algn="l">
                        <a:spcBef>
                          <a:spcPts val="0"/>
                        </a:spcBef>
                        <a:spcAft>
                          <a:spcPts val="0"/>
                        </a:spcAft>
                        <a:buNone/>
                      </a:pPr>
                      <a:r>
                        <a:rPr lang="en-GB" sz="1800"/>
                        <a:t>RWI, spellings or grammar session</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a:p>
                  </a:txBody>
                  <a:tcPr marT="45725" marB="45725" marR="91450" marL="91450"/>
                </a:tc>
                <a:tc>
                  <a:txBody>
                    <a:bodyPr/>
                    <a:lstStyle/>
                    <a:p>
                      <a:pPr indent="0" lvl="0" marL="0" marR="0" rtl="0" algn="l">
                        <a:spcBef>
                          <a:spcPts val="0"/>
                        </a:spcBef>
                        <a:spcAft>
                          <a:spcPts val="0"/>
                        </a:spcAft>
                        <a:buNone/>
                      </a:pPr>
                      <a:r>
                        <a:rPr lang="en-GB" sz="1800"/>
                        <a:t>RWI, spellings or grammar session</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a:p>
                  </a:txBody>
                  <a:tcPr marT="45725" marB="45725" marR="91450" marL="91450"/>
                </a:tc>
                <a:tc>
                  <a:txBody>
                    <a:bodyPr/>
                    <a:lstStyle/>
                    <a:p>
                      <a:pPr indent="0" lvl="0" marL="0" marR="0" rtl="0" algn="l">
                        <a:spcBef>
                          <a:spcPts val="0"/>
                        </a:spcBef>
                        <a:spcAft>
                          <a:spcPts val="0"/>
                        </a:spcAft>
                        <a:buNone/>
                      </a:pPr>
                      <a:r>
                        <a:rPr lang="en-GB" sz="1800"/>
                        <a:t>RWI</a:t>
                      </a:r>
                      <a:endParaRPr/>
                    </a:p>
                    <a:p>
                      <a:pPr indent="0" lvl="0" marL="0" marR="0" rtl="0" algn="l">
                        <a:spcBef>
                          <a:spcPts val="0"/>
                        </a:spcBef>
                        <a:spcAft>
                          <a:spcPts val="0"/>
                        </a:spcAft>
                        <a:buNone/>
                      </a:pPr>
                      <a:r>
                        <a:rPr lang="en-GB" sz="1800"/>
                        <a:t>Times tables practice</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Times tables test</a:t>
                      </a:r>
                      <a:endParaRPr/>
                    </a:p>
                    <a:p>
                      <a:pPr indent="0" lvl="0" marL="0" marR="0" rtl="0" algn="l">
                        <a:spcBef>
                          <a:spcPts val="0"/>
                        </a:spcBef>
                        <a:spcAft>
                          <a:spcPts val="0"/>
                        </a:spcAft>
                        <a:buNone/>
                      </a:pPr>
                      <a:r>
                        <a:rPr lang="en-GB" sz="1800"/>
                        <a:t>Arithmetic test</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 </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a:p>
                  </a:txBody>
                  <a:tcPr marT="45725" marB="45725" marR="91450" marL="91450"/>
                </a:tc>
              </a:tr>
              <a:tr h="1061500">
                <a:tc>
                  <a:txBody>
                    <a:bodyPr/>
                    <a:lstStyle/>
                    <a:p>
                      <a:pPr indent="0" lvl="0" marL="0" marR="0" rtl="0" algn="l">
                        <a:spcBef>
                          <a:spcPts val="0"/>
                        </a:spcBef>
                        <a:spcAft>
                          <a:spcPts val="0"/>
                        </a:spcAft>
                        <a:buNone/>
                      </a:pPr>
                      <a:r>
                        <a:rPr b="1" lang="en-GB" sz="2400"/>
                        <a:t>PM</a:t>
                      </a:r>
                      <a:endParaRPr/>
                    </a:p>
                  </a:txBody>
                  <a:tcPr marT="45725" marB="45725" marR="91450" marL="91450"/>
                </a:tc>
                <a:tc>
                  <a:txBody>
                    <a:bodyPr/>
                    <a:lstStyle/>
                    <a:p>
                      <a:pPr indent="0" lvl="0" marL="0" marR="0" rtl="0" algn="l">
                        <a:spcBef>
                          <a:spcPts val="0"/>
                        </a:spcBef>
                        <a:spcAft>
                          <a:spcPts val="0"/>
                        </a:spcAft>
                        <a:buNone/>
                      </a:pPr>
                      <a:r>
                        <a:rPr lang="en-GB" sz="1800"/>
                        <a:t>RE</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PE</a:t>
                      </a:r>
                      <a:endParaRPr/>
                    </a:p>
                  </a:txBody>
                  <a:tcPr marT="45725" marB="45725" marR="91450" marL="91450"/>
                </a:tc>
                <a:tc>
                  <a:txBody>
                    <a:bodyPr/>
                    <a:lstStyle/>
                    <a:p>
                      <a:pPr indent="0" lvl="0" marL="0" marR="0" rtl="0" algn="l">
                        <a:spcBef>
                          <a:spcPts val="0"/>
                        </a:spcBef>
                        <a:spcAft>
                          <a:spcPts val="0"/>
                        </a:spcAft>
                        <a:buNone/>
                      </a:pPr>
                      <a:r>
                        <a:rPr lang="en-GB" sz="1800"/>
                        <a:t>PE</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Mandarin and reading interventions</a:t>
                      </a:r>
                      <a:endParaRPr/>
                    </a:p>
                  </a:txBody>
                  <a:tcPr marT="45725" marB="45725" marR="91450" marL="91450"/>
                </a:tc>
                <a:tc>
                  <a:txBody>
                    <a:bodyPr/>
                    <a:lstStyle/>
                    <a:p>
                      <a:pPr indent="0" lvl="0" marL="0" marR="0" rtl="0" algn="l">
                        <a:spcBef>
                          <a:spcPts val="0"/>
                        </a:spcBef>
                        <a:spcAft>
                          <a:spcPts val="0"/>
                        </a:spcAft>
                        <a:buNone/>
                      </a:pPr>
                      <a:r>
                        <a:rPr lang="en-GB" sz="1800"/>
                        <a:t>Science</a:t>
                      </a:r>
                      <a:endParaRPr/>
                    </a:p>
                  </a:txBody>
                  <a:tcPr marT="45725" marB="45725" marR="91450" marL="91450"/>
                </a:tc>
                <a:tc>
                  <a:txBody>
                    <a:bodyPr/>
                    <a:lstStyle/>
                    <a:p>
                      <a:pPr indent="0" lvl="0" marL="0" marR="0" rtl="0" algn="l">
                        <a:spcBef>
                          <a:spcPts val="0"/>
                        </a:spcBef>
                        <a:spcAft>
                          <a:spcPts val="0"/>
                        </a:spcAft>
                        <a:buNone/>
                      </a:pPr>
                      <a:r>
                        <a:rPr lang="en-GB" sz="1800"/>
                        <a:t>99 club – quick mental maths</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Topic/Art/DT/Computing</a:t>
                      </a:r>
                      <a:endParaRPr/>
                    </a:p>
                  </a:txBody>
                  <a:tcPr marT="45725" marB="45725" marR="91450" marL="91450"/>
                </a:tc>
                <a:tc>
                  <a:txBody>
                    <a:bodyPr/>
                    <a:lstStyle/>
                    <a:p>
                      <a:pPr indent="0" lvl="0" marL="0" marR="0" rtl="0" algn="l">
                        <a:spcBef>
                          <a:spcPts val="0"/>
                        </a:spcBef>
                        <a:spcAft>
                          <a:spcPts val="0"/>
                        </a:spcAft>
                        <a:buNone/>
                      </a:pPr>
                      <a:r>
                        <a:rPr lang="en-GB" sz="1800"/>
                        <a:t>Whole class reading</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PSHRE</a:t>
                      </a:r>
                      <a:endParaRPr/>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Music</a:t>
                      </a:r>
                      <a:endParaRPr/>
                    </a:p>
                  </a:txBody>
                  <a:tcPr marT="45725" marB="45725" marR="91450" marL="91450"/>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6" name="Shape 176"/>
        <p:cNvGrpSpPr/>
        <p:nvPr/>
      </p:nvGrpSpPr>
      <p:grpSpPr>
        <a:xfrm>
          <a:off x="0" y="0"/>
          <a:ext cx="0" cy="0"/>
          <a:chOff x="0" y="0"/>
          <a:chExt cx="0" cy="0"/>
        </a:xfrm>
      </p:grpSpPr>
      <p:sp>
        <p:nvSpPr>
          <p:cNvPr id="177" name="Google Shape;177;p25"/>
          <p:cNvSpPr/>
          <p:nvPr/>
        </p:nvSpPr>
        <p:spPr>
          <a:xfrm>
            <a:off x="0" y="0"/>
            <a:ext cx="304431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8" name="Google Shape;178;p25"/>
          <p:cNvSpPr txBox="1"/>
          <p:nvPr>
            <p:ph type="title"/>
          </p:nvPr>
        </p:nvSpPr>
        <p:spPr>
          <a:xfrm>
            <a:off x="246459" y="936711"/>
            <a:ext cx="2551392" cy="498457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Calibri"/>
              <a:buNone/>
            </a:pPr>
            <a:r>
              <a:rPr b="1" lang="en-GB" sz="4000" u="sng">
                <a:solidFill>
                  <a:srgbClr val="FFFFFF"/>
                </a:solidFill>
              </a:rPr>
              <a:t>Trips/Events</a:t>
            </a:r>
            <a:endParaRPr/>
          </a:p>
        </p:txBody>
      </p:sp>
      <p:sp>
        <p:nvSpPr>
          <p:cNvPr id="179" name="Google Shape;179;p25"/>
          <p:cNvSpPr txBox="1"/>
          <p:nvPr>
            <p:ph idx="1" type="body"/>
          </p:nvPr>
        </p:nvSpPr>
        <p:spPr>
          <a:xfrm>
            <a:off x="3435558" y="490667"/>
            <a:ext cx="5436750" cy="5876665"/>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85000"/>
              </a:lnSpc>
              <a:spcBef>
                <a:spcPts val="0"/>
              </a:spcBef>
              <a:spcAft>
                <a:spcPts val="0"/>
              </a:spcAft>
              <a:buClr>
                <a:srgbClr val="262626"/>
              </a:buClr>
              <a:buSzPts val="2400"/>
              <a:buNone/>
            </a:pPr>
            <a:r>
              <a:rPr lang="en-GB">
                <a:latin typeface="Calibri"/>
                <a:ea typeface="Calibri"/>
                <a:cs typeface="Calibri"/>
                <a:sym typeface="Calibri"/>
              </a:rPr>
              <a:t>Trip to the Story Museum – September</a:t>
            </a:r>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Linked to our creative writing in English</a:t>
            </a:r>
            <a:endParaRPr/>
          </a:p>
          <a:p>
            <a:pPr indent="0" lvl="0" marL="0" rtl="0" algn="l">
              <a:lnSpc>
                <a:spcPct val="85000"/>
              </a:lnSpc>
              <a:spcBef>
                <a:spcPts val="1300"/>
              </a:spcBef>
              <a:spcAft>
                <a:spcPts val="0"/>
              </a:spcAft>
              <a:buClr>
                <a:srgbClr val="262626"/>
              </a:buClr>
              <a:buSzPts val="2400"/>
              <a:buNone/>
            </a:pPr>
            <a:r>
              <a:t/>
            </a:r>
            <a:endParaRPr>
              <a:latin typeface="Calibri"/>
              <a:ea typeface="Calibri"/>
              <a:cs typeface="Calibri"/>
              <a:sym typeface="Calibri"/>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Milestone moments – Bring your pet to school day – December</a:t>
            </a:r>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Link to science topic on animals and living things</a:t>
            </a:r>
            <a:endParaRPr/>
          </a:p>
          <a:p>
            <a:pPr indent="0" lvl="0" marL="0" rtl="0" algn="l">
              <a:lnSpc>
                <a:spcPct val="85000"/>
              </a:lnSpc>
              <a:spcBef>
                <a:spcPts val="1300"/>
              </a:spcBef>
              <a:spcAft>
                <a:spcPts val="0"/>
              </a:spcAft>
              <a:buClr>
                <a:srgbClr val="262626"/>
              </a:buClr>
              <a:buSzPts val="2400"/>
              <a:buNone/>
            </a:pPr>
            <a:r>
              <a:t/>
            </a:r>
            <a:endParaRPr>
              <a:latin typeface="Calibri"/>
              <a:ea typeface="Calibri"/>
              <a:cs typeface="Calibri"/>
              <a:sym typeface="Calibri"/>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Trip to Chedworth Roman Villa – Feb/March</a:t>
            </a:r>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Linked to Roman topic</a:t>
            </a:r>
            <a:endParaRPr/>
          </a:p>
          <a:p>
            <a:pPr indent="0" lvl="0" marL="0" rtl="0" algn="l">
              <a:lnSpc>
                <a:spcPct val="85000"/>
              </a:lnSpc>
              <a:spcBef>
                <a:spcPts val="1300"/>
              </a:spcBef>
              <a:spcAft>
                <a:spcPts val="0"/>
              </a:spcAft>
              <a:buClr>
                <a:srgbClr val="262626"/>
              </a:buClr>
              <a:buSzPts val="2400"/>
              <a:buNone/>
            </a:pPr>
            <a:r>
              <a:t/>
            </a:r>
            <a:endParaRPr>
              <a:latin typeface="Calibri"/>
              <a:ea typeface="Calibri"/>
              <a:cs typeface="Calibri"/>
              <a:sym typeface="Calibri"/>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Trip to a Hindu Mandir – March/April/May</a:t>
            </a:r>
            <a:endParaRPr/>
          </a:p>
          <a:p>
            <a:pPr indent="0" lvl="0" marL="0" rtl="0" algn="l">
              <a:lnSpc>
                <a:spcPct val="85000"/>
              </a:lnSpc>
              <a:spcBef>
                <a:spcPts val="1300"/>
              </a:spcBef>
              <a:spcAft>
                <a:spcPts val="0"/>
              </a:spcAft>
              <a:buClr>
                <a:srgbClr val="262626"/>
              </a:buClr>
              <a:buSzPts val="2400"/>
              <a:buNone/>
            </a:pPr>
            <a:r>
              <a:rPr lang="en-GB">
                <a:latin typeface="Calibri"/>
                <a:ea typeface="Calibri"/>
                <a:cs typeface="Calibri"/>
                <a:sym typeface="Calibri"/>
              </a:rPr>
              <a:t>Linked to RE</a:t>
            </a:r>
            <a:endParaRPr/>
          </a:p>
          <a:p>
            <a:pPr indent="0" lvl="0" marL="0" rtl="0" algn="l">
              <a:lnSpc>
                <a:spcPct val="85000"/>
              </a:lnSpc>
              <a:spcBef>
                <a:spcPts val="1300"/>
              </a:spcBef>
              <a:spcAft>
                <a:spcPts val="0"/>
              </a:spcAft>
              <a:buClr>
                <a:srgbClr val="262626"/>
              </a:buClr>
              <a:buSzPts val="2400"/>
              <a:buNone/>
            </a:pPr>
            <a:r>
              <a:t/>
            </a:r>
            <a:endParaRPr>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3" name="Shape 183"/>
        <p:cNvGrpSpPr/>
        <p:nvPr/>
      </p:nvGrpSpPr>
      <p:grpSpPr>
        <a:xfrm>
          <a:off x="0" y="0"/>
          <a:ext cx="0" cy="0"/>
          <a:chOff x="0" y="0"/>
          <a:chExt cx="0" cy="0"/>
        </a:xfrm>
      </p:grpSpPr>
      <p:sp>
        <p:nvSpPr>
          <p:cNvPr id="184" name="Google Shape;184;p26"/>
          <p:cNvSpPr/>
          <p:nvPr/>
        </p:nvSpPr>
        <p:spPr>
          <a:xfrm>
            <a:off x="0" y="0"/>
            <a:ext cx="304431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5" name="Google Shape;185;p26"/>
          <p:cNvSpPr txBox="1"/>
          <p:nvPr>
            <p:ph type="title"/>
          </p:nvPr>
        </p:nvSpPr>
        <p:spPr>
          <a:xfrm>
            <a:off x="492918" y="936711"/>
            <a:ext cx="2241198" cy="498457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800"/>
              <a:buFont typeface="Calibri"/>
              <a:buNone/>
            </a:pPr>
            <a:r>
              <a:rPr lang="en-GB" sz="3800">
                <a:solidFill>
                  <a:srgbClr val="FFFFFF"/>
                </a:solidFill>
              </a:rPr>
              <a:t>Key points</a:t>
            </a:r>
            <a:endParaRPr/>
          </a:p>
        </p:txBody>
      </p:sp>
      <p:sp>
        <p:nvSpPr>
          <p:cNvPr id="186" name="Google Shape;186;p26"/>
          <p:cNvSpPr txBox="1"/>
          <p:nvPr>
            <p:ph idx="1" type="body"/>
          </p:nvPr>
        </p:nvSpPr>
        <p:spPr>
          <a:xfrm>
            <a:off x="3200539" y="634683"/>
            <a:ext cx="5776162" cy="5588633"/>
          </a:xfrm>
          <a:prstGeom prst="rect">
            <a:avLst/>
          </a:prstGeom>
          <a:noFill/>
          <a:ln>
            <a:noFill/>
          </a:ln>
        </p:spPr>
        <p:txBody>
          <a:bodyPr anchorCtr="0" anchor="ctr" bIns="45700" lIns="91425" spcFirstLastPara="1" rIns="91425" wrap="square" tIns="45700">
            <a:normAutofit/>
          </a:bodyPr>
          <a:lstStyle/>
          <a:p>
            <a:pPr indent="-177800" lvl="0" marL="91440" rtl="0" algn="l">
              <a:lnSpc>
                <a:spcPct val="85000"/>
              </a:lnSpc>
              <a:spcBef>
                <a:spcPts val="0"/>
              </a:spcBef>
              <a:spcAft>
                <a:spcPts val="0"/>
              </a:spcAft>
              <a:buClr>
                <a:srgbClr val="262626"/>
              </a:buClr>
              <a:buSzPts val="2800"/>
              <a:buChar char=" "/>
            </a:pPr>
            <a:r>
              <a:rPr lang="en-GB" sz="2800"/>
              <a:t>- Spellings are set on a Monday, given as a sheet and on google classroom.</a:t>
            </a:r>
            <a:endParaRPr/>
          </a:p>
          <a:p>
            <a:pPr indent="-177800" lvl="0" marL="91440" rtl="0" algn="l">
              <a:lnSpc>
                <a:spcPct val="85000"/>
              </a:lnSpc>
              <a:spcBef>
                <a:spcPts val="1300"/>
              </a:spcBef>
              <a:spcAft>
                <a:spcPts val="0"/>
              </a:spcAft>
              <a:buClr>
                <a:srgbClr val="262626"/>
              </a:buClr>
              <a:buSzPts val="2800"/>
              <a:buChar char=" "/>
            </a:pPr>
            <a:r>
              <a:rPr lang="en-GB" sz="2800"/>
              <a:t>- Spellings are tested on a Monday.</a:t>
            </a:r>
            <a:endParaRPr/>
          </a:p>
          <a:p>
            <a:pPr indent="-177800" lvl="0" marL="91440" rtl="0" algn="l">
              <a:lnSpc>
                <a:spcPct val="85000"/>
              </a:lnSpc>
              <a:spcBef>
                <a:spcPts val="1300"/>
              </a:spcBef>
              <a:spcAft>
                <a:spcPts val="0"/>
              </a:spcAft>
              <a:buClr>
                <a:srgbClr val="262626"/>
              </a:buClr>
              <a:buSzPts val="2800"/>
              <a:buChar char=" "/>
            </a:pPr>
            <a:r>
              <a:rPr lang="en-GB" sz="2800"/>
              <a:t>- PE days are Mondays and Tuesdays.</a:t>
            </a:r>
            <a:endParaRPr/>
          </a:p>
          <a:p>
            <a:pPr indent="-177800" lvl="0" marL="91440" rtl="0" algn="l">
              <a:lnSpc>
                <a:spcPct val="85000"/>
              </a:lnSpc>
              <a:spcBef>
                <a:spcPts val="1300"/>
              </a:spcBef>
              <a:spcAft>
                <a:spcPts val="0"/>
              </a:spcAft>
              <a:buClr>
                <a:srgbClr val="262626"/>
              </a:buClr>
              <a:buSzPts val="2800"/>
              <a:buChar char=" "/>
            </a:pPr>
            <a:r>
              <a:rPr lang="en-GB" sz="2800"/>
              <a:t>- Maths homework is set on a Friday on Mathletics – or a sheet if needed.</a:t>
            </a:r>
            <a:endParaRPr/>
          </a:p>
          <a:p>
            <a:pPr indent="-177800" lvl="0" marL="91440" rtl="0" algn="l">
              <a:lnSpc>
                <a:spcPct val="85000"/>
              </a:lnSpc>
              <a:spcBef>
                <a:spcPts val="1300"/>
              </a:spcBef>
              <a:spcAft>
                <a:spcPts val="0"/>
              </a:spcAft>
              <a:buClr>
                <a:srgbClr val="262626"/>
              </a:buClr>
              <a:buSzPts val="2800"/>
              <a:buChar char=" "/>
            </a:pPr>
            <a:r>
              <a:rPr lang="en-GB" sz="2800"/>
              <a:t>- Maths homework should be done by the following Thursday.</a:t>
            </a:r>
            <a:endParaRPr/>
          </a:p>
          <a:p>
            <a:pPr indent="-177800" lvl="0" marL="91440" rtl="0" algn="l">
              <a:lnSpc>
                <a:spcPct val="85000"/>
              </a:lnSpc>
              <a:spcBef>
                <a:spcPts val="1300"/>
              </a:spcBef>
              <a:spcAft>
                <a:spcPts val="0"/>
              </a:spcAft>
              <a:buClr>
                <a:srgbClr val="262626"/>
              </a:buClr>
              <a:buSzPts val="2800"/>
              <a:buChar char=" "/>
            </a:pPr>
            <a:r>
              <a:rPr lang="en-GB" sz="2800"/>
              <a:t>- Frequent practice on TTRS.</a:t>
            </a:r>
            <a:endParaRPr/>
          </a:p>
          <a:p>
            <a:pPr indent="-177800" lvl="0" marL="91440" rtl="0" algn="l">
              <a:lnSpc>
                <a:spcPct val="85000"/>
              </a:lnSpc>
              <a:spcBef>
                <a:spcPts val="1300"/>
              </a:spcBef>
              <a:spcAft>
                <a:spcPts val="0"/>
              </a:spcAft>
              <a:buClr>
                <a:srgbClr val="262626"/>
              </a:buClr>
              <a:buSzPts val="2800"/>
              <a:buChar char=" "/>
            </a:pPr>
            <a:r>
              <a:rPr lang="en-GB" sz="2800"/>
              <a:t>- Snacks – fruit, fruit alternatives e.g. yoyo bars, cereal bars, but no chocolate.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0" st="0"/>
                                            </p:txEl>
                                          </p:spTgt>
                                        </p:tgtEl>
                                        <p:attrNameLst>
                                          <p:attrName>style.visibility</p:attrName>
                                        </p:attrNameLst>
                                      </p:cBhvr>
                                      <p:to>
                                        <p:strVal val="visible"/>
                                      </p:to>
                                    </p:set>
                                    <p:anim calcmode="lin" valueType="num">
                                      <p:cBhvr additive="base">
                                        <p:cTn dur="500"/>
                                        <p:tgtEl>
                                          <p:spTgt spid="18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1" st="1"/>
                                            </p:txEl>
                                          </p:spTgt>
                                        </p:tgtEl>
                                        <p:attrNameLst>
                                          <p:attrName>style.visibility</p:attrName>
                                        </p:attrNameLst>
                                      </p:cBhvr>
                                      <p:to>
                                        <p:strVal val="visible"/>
                                      </p:to>
                                    </p:set>
                                    <p:anim calcmode="lin" valueType="num">
                                      <p:cBhvr additive="base">
                                        <p:cTn dur="500"/>
                                        <p:tgtEl>
                                          <p:spTgt spid="18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2" st="2"/>
                                            </p:txEl>
                                          </p:spTgt>
                                        </p:tgtEl>
                                        <p:attrNameLst>
                                          <p:attrName>style.visibility</p:attrName>
                                        </p:attrNameLst>
                                      </p:cBhvr>
                                      <p:to>
                                        <p:strVal val="visible"/>
                                      </p:to>
                                    </p:set>
                                    <p:anim calcmode="lin" valueType="num">
                                      <p:cBhvr additive="base">
                                        <p:cTn dur="500"/>
                                        <p:tgtEl>
                                          <p:spTgt spid="18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3" st="3"/>
                                            </p:txEl>
                                          </p:spTgt>
                                        </p:tgtEl>
                                        <p:attrNameLst>
                                          <p:attrName>style.visibility</p:attrName>
                                        </p:attrNameLst>
                                      </p:cBhvr>
                                      <p:to>
                                        <p:strVal val="visible"/>
                                      </p:to>
                                    </p:set>
                                    <p:anim calcmode="lin" valueType="num">
                                      <p:cBhvr additive="base">
                                        <p:cTn dur="500"/>
                                        <p:tgtEl>
                                          <p:spTgt spid="18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4" st="4"/>
                                            </p:txEl>
                                          </p:spTgt>
                                        </p:tgtEl>
                                        <p:attrNameLst>
                                          <p:attrName>style.visibility</p:attrName>
                                        </p:attrNameLst>
                                      </p:cBhvr>
                                      <p:to>
                                        <p:strVal val="visible"/>
                                      </p:to>
                                    </p:set>
                                    <p:anim calcmode="lin" valueType="num">
                                      <p:cBhvr additive="base">
                                        <p:cTn dur="500"/>
                                        <p:tgtEl>
                                          <p:spTgt spid="18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5" st="5"/>
                                            </p:txEl>
                                          </p:spTgt>
                                        </p:tgtEl>
                                        <p:attrNameLst>
                                          <p:attrName>style.visibility</p:attrName>
                                        </p:attrNameLst>
                                      </p:cBhvr>
                                      <p:to>
                                        <p:strVal val="visible"/>
                                      </p:to>
                                    </p:set>
                                    <p:anim calcmode="lin" valueType="num">
                                      <p:cBhvr additive="base">
                                        <p:cTn dur="500"/>
                                        <p:tgtEl>
                                          <p:spTgt spid="186">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6">
                                            <p:txEl>
                                              <p:pRg end="6" st="6"/>
                                            </p:txEl>
                                          </p:spTgt>
                                        </p:tgtEl>
                                        <p:attrNameLst>
                                          <p:attrName>style.visibility</p:attrName>
                                        </p:attrNameLst>
                                      </p:cBhvr>
                                      <p:to>
                                        <p:strVal val="visible"/>
                                      </p:to>
                                    </p:set>
                                    <p:anim calcmode="lin" valueType="num">
                                      <p:cBhvr additive="base">
                                        <p:cTn dur="500"/>
                                        <p:tgtEl>
                                          <p:spTgt spid="186">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7"/>
          <p:cNvSpPr txBox="1"/>
          <p:nvPr>
            <p:ph type="title"/>
          </p:nvPr>
        </p:nvSpPr>
        <p:spPr>
          <a:xfrm>
            <a:off x="492919" y="499533"/>
            <a:ext cx="8079581" cy="165819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800"/>
              <a:buFont typeface="Calibri"/>
              <a:buNone/>
            </a:pPr>
            <a:r>
              <a:rPr lang="en-GB"/>
              <a:t>Useful links</a:t>
            </a:r>
            <a:endParaRPr/>
          </a:p>
        </p:txBody>
      </p:sp>
      <p:sp>
        <p:nvSpPr>
          <p:cNvPr id="192" name="Google Shape;192;p27"/>
          <p:cNvSpPr txBox="1"/>
          <p:nvPr>
            <p:ph idx="1" type="body"/>
          </p:nvPr>
        </p:nvSpPr>
        <p:spPr>
          <a:xfrm>
            <a:off x="507206" y="1993393"/>
            <a:ext cx="8065294" cy="3766185"/>
          </a:xfrm>
          <a:prstGeom prst="rect">
            <a:avLst/>
          </a:prstGeom>
          <a:noFill/>
          <a:ln>
            <a:noFill/>
          </a:ln>
        </p:spPr>
        <p:txBody>
          <a:bodyPr anchorCtr="0" anchor="t" bIns="45700" lIns="91425" spcFirstLastPara="1" rIns="91425" wrap="square" tIns="45700">
            <a:normAutofit/>
          </a:bodyPr>
          <a:lstStyle/>
          <a:p>
            <a:pPr indent="0" lvl="0" marL="0" rtl="0" algn="l">
              <a:lnSpc>
                <a:spcPct val="85000"/>
              </a:lnSpc>
              <a:spcBef>
                <a:spcPts val="0"/>
              </a:spcBef>
              <a:spcAft>
                <a:spcPts val="0"/>
              </a:spcAft>
              <a:buClr>
                <a:srgbClr val="262626"/>
              </a:buClr>
              <a:buSzPts val="2400"/>
              <a:buNone/>
            </a:pPr>
            <a:r>
              <a:rPr lang="en-GB" u="sng">
                <a:solidFill>
                  <a:schemeClr val="hlink"/>
                </a:solidFill>
                <a:hlinkClick r:id="rId3"/>
              </a:rPr>
              <a:t>https://login.mathletics.com/</a:t>
            </a:r>
            <a:endParaRPr/>
          </a:p>
          <a:p>
            <a:pPr indent="0" lvl="0" marL="0" rtl="0" algn="l">
              <a:lnSpc>
                <a:spcPct val="85000"/>
              </a:lnSpc>
              <a:spcBef>
                <a:spcPts val="1300"/>
              </a:spcBef>
              <a:spcAft>
                <a:spcPts val="0"/>
              </a:spcAft>
              <a:buClr>
                <a:srgbClr val="262626"/>
              </a:buClr>
              <a:buSzPts val="2400"/>
              <a:buNone/>
            </a:pPr>
            <a:r>
              <a:rPr lang="en-GB" u="sng">
                <a:solidFill>
                  <a:schemeClr val="hlink"/>
                </a:solidFill>
                <a:hlinkClick r:id="rId4"/>
              </a:rPr>
              <a:t>https://play.ttrockstars.com/auth/school/student/37403</a:t>
            </a:r>
            <a:r>
              <a:rPr lang="en-GB"/>
              <a:t> </a:t>
            </a:r>
            <a:endParaRPr/>
          </a:p>
          <a:p>
            <a:pPr indent="0" lvl="0" marL="0" rtl="0" algn="l">
              <a:lnSpc>
                <a:spcPct val="85000"/>
              </a:lnSpc>
              <a:spcBef>
                <a:spcPts val="1300"/>
              </a:spcBef>
              <a:spcAft>
                <a:spcPts val="0"/>
              </a:spcAft>
              <a:buClr>
                <a:srgbClr val="262626"/>
              </a:buClr>
              <a:buSzPts val="2400"/>
              <a:buNone/>
            </a:pPr>
            <a:r>
              <a:rPr lang="en-GB" u="sng">
                <a:solidFill>
                  <a:schemeClr val="hlink"/>
                </a:solidFill>
                <a:hlinkClick r:id="rId5"/>
              </a:rPr>
              <a:t>https://www.timestables.co.uk/</a:t>
            </a:r>
            <a:r>
              <a:rPr lang="en-GB"/>
              <a:t> </a:t>
            </a:r>
            <a:endParaRPr/>
          </a:p>
          <a:p>
            <a:pPr indent="0" lvl="0" marL="0" rtl="0" algn="l">
              <a:lnSpc>
                <a:spcPct val="85000"/>
              </a:lnSpc>
              <a:spcBef>
                <a:spcPts val="1300"/>
              </a:spcBef>
              <a:spcAft>
                <a:spcPts val="0"/>
              </a:spcAft>
              <a:buClr>
                <a:srgbClr val="262626"/>
              </a:buClr>
              <a:buSzPts val="2400"/>
              <a:buNone/>
            </a:pPr>
            <a:r>
              <a:rPr lang="en-GB" u="sng">
                <a:solidFill>
                  <a:schemeClr val="hlink"/>
                </a:solidFill>
                <a:hlinkClick r:id="rId6"/>
              </a:rPr>
              <a:t>https://www.topmarks.co.uk/maths-games/hit-the-button</a:t>
            </a:r>
            <a:r>
              <a:rPr lang="en-GB"/>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96" name="Shape 196"/>
        <p:cNvGrpSpPr/>
        <p:nvPr/>
      </p:nvGrpSpPr>
      <p:grpSpPr>
        <a:xfrm>
          <a:off x="0" y="0"/>
          <a:ext cx="0" cy="0"/>
          <a:chOff x="0" y="0"/>
          <a:chExt cx="0" cy="0"/>
        </a:xfrm>
      </p:grpSpPr>
      <p:sp>
        <p:nvSpPr>
          <p:cNvPr id="197" name="Google Shape;197;p28"/>
          <p:cNvSpPr/>
          <p:nvPr/>
        </p:nvSpPr>
        <p:spPr>
          <a:xfrm>
            <a:off x="0" y="0"/>
            <a:ext cx="9144000" cy="6858000"/>
          </a:xfrm>
          <a:prstGeom prst="rect">
            <a:avLst/>
          </a:pr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198" name="Google Shape;198;p28"/>
          <p:cNvSpPr/>
          <p:nvPr/>
        </p:nvSpPr>
        <p:spPr>
          <a:xfrm>
            <a:off x="0" y="0"/>
            <a:ext cx="9144000" cy="6858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9" name="Google Shape;199;p28"/>
          <p:cNvSpPr txBox="1"/>
          <p:nvPr/>
        </p:nvSpPr>
        <p:spPr>
          <a:xfrm>
            <a:off x="457200" y="4714251"/>
            <a:ext cx="8192729" cy="1125190"/>
          </a:xfrm>
          <a:prstGeom prst="rect">
            <a:avLst/>
          </a:prstGeom>
          <a:noFill/>
          <a:ln>
            <a:noFill/>
          </a:ln>
        </p:spPr>
        <p:txBody>
          <a:bodyPr anchorCtr="0" anchor="b" bIns="45700" lIns="91425" spcFirstLastPara="1" rIns="91425" wrap="square" tIns="45700">
            <a:normAutofit/>
          </a:bodyPr>
          <a:lstStyle/>
          <a:p>
            <a:pPr indent="0" lvl="0" marL="0" marR="0" rtl="0" algn="l">
              <a:lnSpc>
                <a:spcPct val="80000"/>
              </a:lnSpc>
              <a:spcBef>
                <a:spcPts val="0"/>
              </a:spcBef>
              <a:spcAft>
                <a:spcPts val="0"/>
              </a:spcAft>
              <a:buNone/>
            </a:pPr>
            <a:r>
              <a:rPr lang="en-GB" sz="5700" u="sng">
                <a:solidFill>
                  <a:srgbClr val="FFFFFF"/>
                </a:solidFill>
                <a:latin typeface="Calibri"/>
                <a:ea typeface="Calibri"/>
                <a:cs typeface="Calibri"/>
                <a:sym typeface="Calibri"/>
              </a:rPr>
              <a:t>Homework Timetable</a:t>
            </a:r>
            <a:endParaRPr/>
          </a:p>
        </p:txBody>
      </p:sp>
      <p:sp>
        <p:nvSpPr>
          <p:cNvPr id="200" name="Google Shape;200;p28"/>
          <p:cNvSpPr/>
          <p:nvPr/>
        </p:nvSpPr>
        <p:spPr>
          <a:xfrm>
            <a:off x="0" y="1"/>
            <a:ext cx="9144000" cy="4572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aphicFrame>
        <p:nvGraphicFramePr>
          <p:cNvPr id="201" name="Google Shape;201;p28"/>
          <p:cNvGraphicFramePr/>
          <p:nvPr/>
        </p:nvGraphicFramePr>
        <p:xfrm>
          <a:off x="457200" y="688340"/>
          <a:ext cx="3000000" cy="3000000"/>
        </p:xfrm>
        <a:graphic>
          <a:graphicData uri="http://schemas.openxmlformats.org/drawingml/2006/table">
            <a:tbl>
              <a:tblPr bandRow="1" firstRow="1">
                <a:noFill/>
                <a:tableStyleId>{3E9E1B9B-ACFA-4319-B415-2B0E5A56B052}</a:tableStyleId>
              </a:tblPr>
              <a:tblGrid>
                <a:gridCol w="1582725"/>
                <a:gridCol w="1502825"/>
                <a:gridCol w="1851475"/>
                <a:gridCol w="1633575"/>
                <a:gridCol w="1633575"/>
              </a:tblGrid>
              <a:tr h="634550">
                <a:tc>
                  <a:txBody>
                    <a:bodyPr/>
                    <a:lstStyle/>
                    <a:p>
                      <a:pPr indent="0" lvl="0" marL="0" marR="0" rtl="0" algn="l">
                        <a:spcBef>
                          <a:spcPts val="0"/>
                        </a:spcBef>
                        <a:spcAft>
                          <a:spcPts val="0"/>
                        </a:spcAft>
                        <a:buNone/>
                      </a:pPr>
                      <a:r>
                        <a:rPr b="1" lang="en-GB" sz="1800">
                          <a:solidFill>
                            <a:srgbClr val="FFFFFF"/>
                          </a:solidFill>
                        </a:rPr>
                        <a:t>Monday</a:t>
                      </a:r>
                      <a:endParaRPr/>
                    </a:p>
                  </a:txBody>
                  <a:tcPr marT="156900" marB="156900" marR="156900" marL="261500">
                    <a:lnL cap="flat" cmpd="sng" w="9525">
                      <a:solidFill>
                        <a:srgbClr val="000000">
                          <a:alpha val="0"/>
                        </a:srgbClr>
                      </a:solidFill>
                      <a:prstDash val="solid"/>
                      <a:round/>
                      <a:headEnd len="sm" w="sm" type="none"/>
                      <a:tailEnd len="sm" w="sm" type="none"/>
                    </a:lnL>
                    <a:lnR cap="flat" cmpd="sng" w="3810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a:txBody>
                    <a:bodyPr/>
                    <a:lstStyle/>
                    <a:p>
                      <a:pPr indent="0" lvl="0" marL="0" marR="0" rtl="0" algn="l">
                        <a:spcBef>
                          <a:spcPts val="0"/>
                        </a:spcBef>
                        <a:spcAft>
                          <a:spcPts val="0"/>
                        </a:spcAft>
                        <a:buNone/>
                      </a:pPr>
                      <a:r>
                        <a:rPr b="1" lang="en-GB" sz="1800">
                          <a:solidFill>
                            <a:srgbClr val="FFFFFF"/>
                          </a:solidFill>
                        </a:rPr>
                        <a:t>Tuesday</a:t>
                      </a:r>
                      <a:endParaRPr/>
                    </a:p>
                  </a:txBody>
                  <a:tcPr marT="156900" marB="156900" marR="156900" marL="261500">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a:txBody>
                    <a:bodyPr/>
                    <a:lstStyle/>
                    <a:p>
                      <a:pPr indent="0" lvl="0" marL="0" marR="0" rtl="0" algn="l">
                        <a:spcBef>
                          <a:spcPts val="0"/>
                        </a:spcBef>
                        <a:spcAft>
                          <a:spcPts val="0"/>
                        </a:spcAft>
                        <a:buNone/>
                      </a:pPr>
                      <a:r>
                        <a:rPr b="1" lang="en-GB" sz="1800">
                          <a:solidFill>
                            <a:srgbClr val="FFFFFF"/>
                          </a:solidFill>
                        </a:rPr>
                        <a:t>Wednesday</a:t>
                      </a:r>
                      <a:endParaRPr/>
                    </a:p>
                  </a:txBody>
                  <a:tcPr marT="156900" marB="156900" marR="156900" marL="261500">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a:txBody>
                    <a:bodyPr/>
                    <a:lstStyle/>
                    <a:p>
                      <a:pPr indent="0" lvl="0" marL="0" marR="0" rtl="0" algn="l">
                        <a:spcBef>
                          <a:spcPts val="0"/>
                        </a:spcBef>
                        <a:spcAft>
                          <a:spcPts val="0"/>
                        </a:spcAft>
                        <a:buNone/>
                      </a:pPr>
                      <a:r>
                        <a:rPr b="1" lang="en-GB" sz="1800">
                          <a:solidFill>
                            <a:srgbClr val="FFFFFF"/>
                          </a:solidFill>
                        </a:rPr>
                        <a:t>Thursday</a:t>
                      </a:r>
                      <a:endParaRPr/>
                    </a:p>
                  </a:txBody>
                  <a:tcPr marT="156900" marB="156900" marR="156900" marL="261500">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a:txBody>
                    <a:bodyPr/>
                    <a:lstStyle/>
                    <a:p>
                      <a:pPr indent="0" lvl="0" marL="0" marR="0" rtl="0" algn="l">
                        <a:spcBef>
                          <a:spcPts val="0"/>
                        </a:spcBef>
                        <a:spcAft>
                          <a:spcPts val="0"/>
                        </a:spcAft>
                        <a:buNone/>
                      </a:pPr>
                      <a:r>
                        <a:rPr b="1" lang="en-GB" sz="1800">
                          <a:solidFill>
                            <a:srgbClr val="FFFFFF"/>
                          </a:solidFill>
                        </a:rPr>
                        <a:t>Friday</a:t>
                      </a:r>
                      <a:endParaRPr/>
                    </a:p>
                  </a:txBody>
                  <a:tcPr marT="156900" marB="156900" marR="156900" marL="261500">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r>
              <a:tr h="2865925">
                <a:tc>
                  <a:txBody>
                    <a:bodyPr/>
                    <a:lstStyle/>
                    <a:p>
                      <a:pPr indent="0" lvl="0" marL="0" marR="0" rtl="0" algn="l">
                        <a:spcBef>
                          <a:spcPts val="0"/>
                        </a:spcBef>
                        <a:spcAft>
                          <a:spcPts val="0"/>
                        </a:spcAft>
                        <a:buNone/>
                      </a:pPr>
                      <a:r>
                        <a:rPr lang="en-GB" sz="1800">
                          <a:solidFill>
                            <a:srgbClr val="262626"/>
                          </a:solidFill>
                        </a:rPr>
                        <a:t>AM - Previous weeks spellings tested</a:t>
                      </a:r>
                      <a:endParaRPr/>
                    </a:p>
                    <a:p>
                      <a:pPr indent="0" lvl="0" marL="0" marR="0" rtl="0" algn="l">
                        <a:spcBef>
                          <a:spcPts val="0"/>
                        </a:spcBef>
                        <a:spcAft>
                          <a:spcPts val="0"/>
                        </a:spcAft>
                        <a:buNone/>
                      </a:pPr>
                      <a:r>
                        <a:t/>
                      </a:r>
                      <a:endParaRPr sz="1800">
                        <a:solidFill>
                          <a:srgbClr val="262626"/>
                        </a:solidFill>
                      </a:endParaRPr>
                    </a:p>
                    <a:p>
                      <a:pPr indent="0" lvl="0" marL="0" marR="0" rtl="0" algn="l">
                        <a:spcBef>
                          <a:spcPts val="0"/>
                        </a:spcBef>
                        <a:spcAft>
                          <a:spcPts val="0"/>
                        </a:spcAft>
                        <a:buNone/>
                      </a:pPr>
                      <a:r>
                        <a:rPr lang="en-GB" sz="1800">
                          <a:solidFill>
                            <a:srgbClr val="262626"/>
                          </a:solidFill>
                        </a:rPr>
                        <a:t>PM - New spellings set</a:t>
                      </a:r>
                      <a:endParaRPr/>
                    </a:p>
                  </a:txBody>
                  <a:tcPr marT="156900" marB="156900" marR="156900" marL="261500">
                    <a:lnL cap="flat" cmpd="sng" w="9525">
                      <a:solidFill>
                        <a:srgbClr val="000000">
                          <a:alpha val="0"/>
                        </a:srgbClr>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c>
                  <a:txBody>
                    <a:bodyPr/>
                    <a:lstStyle/>
                    <a:p>
                      <a:pPr indent="0" lvl="0" marL="0" marR="0" rtl="0" algn="l">
                        <a:spcBef>
                          <a:spcPts val="0"/>
                        </a:spcBef>
                        <a:spcAft>
                          <a:spcPts val="0"/>
                        </a:spcAft>
                        <a:buNone/>
                      </a:pPr>
                      <a:r>
                        <a:t/>
                      </a:r>
                      <a:endParaRPr sz="1800">
                        <a:solidFill>
                          <a:srgbClr val="262626"/>
                        </a:solidFill>
                      </a:endParaRPr>
                    </a:p>
                  </a:txBody>
                  <a:tcPr marT="156900" marB="156900" marR="156900" marL="261500">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c>
                  <a:txBody>
                    <a:bodyPr/>
                    <a:lstStyle/>
                    <a:p>
                      <a:pPr indent="0" lvl="0" marL="0" marR="0" rtl="0" algn="l">
                        <a:spcBef>
                          <a:spcPts val="0"/>
                        </a:spcBef>
                        <a:spcAft>
                          <a:spcPts val="0"/>
                        </a:spcAft>
                        <a:buNone/>
                      </a:pPr>
                      <a:r>
                        <a:t/>
                      </a:r>
                      <a:endParaRPr sz="1800">
                        <a:solidFill>
                          <a:srgbClr val="262626"/>
                        </a:solidFill>
                      </a:endParaRPr>
                    </a:p>
                  </a:txBody>
                  <a:tcPr marT="156900" marB="156900" marR="156900" marL="261500">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c>
                  <a:txBody>
                    <a:bodyPr/>
                    <a:lstStyle/>
                    <a:p>
                      <a:pPr indent="0" lvl="0" marL="0" marR="0" rtl="0" algn="l">
                        <a:spcBef>
                          <a:spcPts val="0"/>
                        </a:spcBef>
                        <a:spcAft>
                          <a:spcPts val="0"/>
                        </a:spcAft>
                        <a:buNone/>
                      </a:pPr>
                      <a:r>
                        <a:rPr lang="en-GB" sz="1800">
                          <a:solidFill>
                            <a:srgbClr val="262626"/>
                          </a:solidFill>
                        </a:rPr>
                        <a:t>Previous Maths homework returned</a:t>
                      </a:r>
                      <a:endParaRPr/>
                    </a:p>
                  </a:txBody>
                  <a:tcPr marT="156900" marB="156900" marR="156900" marL="261500">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c>
                  <a:txBody>
                    <a:bodyPr/>
                    <a:lstStyle/>
                    <a:p>
                      <a:pPr indent="0" lvl="0" marL="0" marR="0" rtl="0" algn="l">
                        <a:spcBef>
                          <a:spcPts val="0"/>
                        </a:spcBef>
                        <a:spcAft>
                          <a:spcPts val="0"/>
                        </a:spcAft>
                        <a:buNone/>
                      </a:pPr>
                      <a:r>
                        <a:rPr lang="en-GB" sz="1800">
                          <a:solidFill>
                            <a:srgbClr val="262626"/>
                          </a:solidFill>
                        </a:rPr>
                        <a:t>New Maths homework set</a:t>
                      </a:r>
                      <a:endParaRPr/>
                    </a:p>
                  </a:txBody>
                  <a:tcPr marT="156900" marB="156900" marR="156900" marL="261500">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Metropolitan">
  <a:themeElements>
    <a:clrScheme name="Metropolitan">
      <a:dk1>
        <a:srgbClr val="000000"/>
      </a:dk1>
      <a:lt1>
        <a:srgbClr val="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