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648450" cy="98504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F295-DF59-4D8D-897E-77921D8219D1}" type="datetimeFigureOut">
              <a:rPr lang="en-US" smtClean="0"/>
              <a:pPr/>
              <a:t>7/17/2019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054E4-848A-430D-A1BC-63CBE921F8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F295-DF59-4D8D-897E-77921D8219D1}" type="datetimeFigureOut">
              <a:rPr lang="en-US" smtClean="0"/>
              <a:pPr/>
              <a:t>7/17/2019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054E4-848A-430D-A1BC-63CBE921F8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F295-DF59-4D8D-897E-77921D8219D1}" type="datetimeFigureOut">
              <a:rPr lang="en-US" smtClean="0"/>
              <a:pPr/>
              <a:t>7/17/2019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054E4-848A-430D-A1BC-63CBE921F8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F295-DF59-4D8D-897E-77921D8219D1}" type="datetimeFigureOut">
              <a:rPr lang="en-US" smtClean="0"/>
              <a:pPr/>
              <a:t>7/17/2019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054E4-848A-430D-A1BC-63CBE921F8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F295-DF59-4D8D-897E-77921D8219D1}" type="datetimeFigureOut">
              <a:rPr lang="en-US" smtClean="0"/>
              <a:pPr/>
              <a:t>7/17/2019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054E4-848A-430D-A1BC-63CBE921F8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F295-DF59-4D8D-897E-77921D8219D1}" type="datetimeFigureOut">
              <a:rPr lang="en-US" smtClean="0"/>
              <a:pPr/>
              <a:t>7/17/2019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054E4-848A-430D-A1BC-63CBE921F8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F295-DF59-4D8D-897E-77921D8219D1}" type="datetimeFigureOut">
              <a:rPr lang="en-US" smtClean="0"/>
              <a:pPr/>
              <a:t>7/17/2019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054E4-848A-430D-A1BC-63CBE921F8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F295-DF59-4D8D-897E-77921D8219D1}" type="datetimeFigureOut">
              <a:rPr lang="en-US" smtClean="0"/>
              <a:pPr/>
              <a:t>7/17/2019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054E4-848A-430D-A1BC-63CBE921F8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F295-DF59-4D8D-897E-77921D8219D1}" type="datetimeFigureOut">
              <a:rPr lang="en-US" smtClean="0"/>
              <a:pPr/>
              <a:t>7/17/2019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054E4-848A-430D-A1BC-63CBE921F8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F295-DF59-4D8D-897E-77921D8219D1}" type="datetimeFigureOut">
              <a:rPr lang="en-US" smtClean="0"/>
              <a:pPr/>
              <a:t>7/17/2019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054E4-848A-430D-A1BC-63CBE921F8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F295-DF59-4D8D-897E-77921D8219D1}" type="datetimeFigureOut">
              <a:rPr lang="en-US" smtClean="0"/>
              <a:pPr/>
              <a:t>7/17/2019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054E4-848A-430D-A1BC-63CBE921F8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DF295-DF59-4D8D-897E-77921D8219D1}" type="datetimeFigureOut">
              <a:rPr lang="en-US" smtClean="0"/>
              <a:pPr/>
              <a:t>7/17/2019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7054E4-848A-430D-A1BC-63CBE921F87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WordArt 3"/>
          <p:cNvSpPr>
            <a:spLocks noChangeArrowheads="1" noChangeShapeType="1" noTextEdit="1"/>
          </p:cNvSpPr>
          <p:nvPr/>
        </p:nvSpPr>
        <p:spPr bwMode="auto">
          <a:xfrm>
            <a:off x="214282" y="0"/>
            <a:ext cx="8701087" cy="795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GB" sz="3600" kern="10" spc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SUPPORTING SPELLING</a:t>
            </a:r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 l="15433" t="27515" r="39990" b="12315"/>
          <a:stretch>
            <a:fillRect/>
          </a:stretch>
        </p:blipFill>
        <p:spPr bwMode="auto">
          <a:xfrm>
            <a:off x="214282" y="928670"/>
            <a:ext cx="3662657" cy="27860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6"/>
          <p:cNvPicPr/>
          <p:nvPr/>
        </p:nvPicPr>
        <p:blipFill>
          <a:blip r:embed="rId3" cstate="print"/>
          <a:srcRect l="15724" t="25148" r="40952" b="15976"/>
          <a:stretch>
            <a:fillRect/>
          </a:stretch>
        </p:blipFill>
        <p:spPr bwMode="auto">
          <a:xfrm>
            <a:off x="4000496" y="928671"/>
            <a:ext cx="3714776" cy="27860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Picture 7"/>
          <p:cNvPicPr/>
          <p:nvPr/>
        </p:nvPicPr>
        <p:blipFill>
          <a:blip r:embed="rId4" cstate="print"/>
          <a:srcRect l="15433" t="26627" r="41285" b="13527"/>
          <a:stretch>
            <a:fillRect/>
          </a:stretch>
        </p:blipFill>
        <p:spPr bwMode="auto">
          <a:xfrm>
            <a:off x="214282" y="3881714"/>
            <a:ext cx="3643338" cy="29762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Picture 8"/>
          <p:cNvPicPr/>
          <p:nvPr/>
        </p:nvPicPr>
        <p:blipFill>
          <a:blip r:embed="rId5" cstate="print"/>
          <a:srcRect l="15236" t="29586" r="41618" b="11834"/>
          <a:stretch>
            <a:fillRect/>
          </a:stretch>
        </p:blipFill>
        <p:spPr bwMode="auto">
          <a:xfrm>
            <a:off x="4000497" y="3857629"/>
            <a:ext cx="3714776" cy="30003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Picture 2" descr="Spelling-bee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78801" y="5572141"/>
            <a:ext cx="1365199" cy="128586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WordArt 3"/>
          <p:cNvSpPr>
            <a:spLocks noChangeArrowheads="1" noChangeShapeType="1" noTextEdit="1"/>
          </p:cNvSpPr>
          <p:nvPr/>
        </p:nvSpPr>
        <p:spPr bwMode="auto">
          <a:xfrm>
            <a:off x="214282" y="0"/>
            <a:ext cx="8701087" cy="795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GB" sz="3600" kern="10" spc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SUPPORTING SPELLING</a:t>
            </a:r>
          </a:p>
        </p:txBody>
      </p:sp>
      <p:pic>
        <p:nvPicPr>
          <p:cNvPr id="10" name="Picture 9"/>
          <p:cNvPicPr/>
          <p:nvPr/>
        </p:nvPicPr>
        <p:blipFill>
          <a:blip r:embed="rId2" cstate="print"/>
          <a:srcRect l="15268" t="25228" r="40201" b="14357"/>
          <a:stretch>
            <a:fillRect/>
          </a:stretch>
        </p:blipFill>
        <p:spPr bwMode="auto">
          <a:xfrm>
            <a:off x="214282" y="928670"/>
            <a:ext cx="3643338" cy="27146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Picture 10"/>
          <p:cNvPicPr/>
          <p:nvPr/>
        </p:nvPicPr>
        <p:blipFill>
          <a:blip r:embed="rId3" cstate="print"/>
          <a:srcRect l="15369" t="25641" r="40971" b="15352"/>
          <a:stretch>
            <a:fillRect/>
          </a:stretch>
        </p:blipFill>
        <p:spPr bwMode="auto">
          <a:xfrm>
            <a:off x="4000496" y="928670"/>
            <a:ext cx="3571900" cy="27146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" name="Picture 11"/>
          <p:cNvPicPr/>
          <p:nvPr/>
        </p:nvPicPr>
        <p:blipFill>
          <a:blip r:embed="rId4" cstate="print"/>
          <a:srcRect l="16480" t="22439" r="39274" b="16993"/>
          <a:stretch>
            <a:fillRect/>
          </a:stretch>
        </p:blipFill>
        <p:spPr bwMode="auto">
          <a:xfrm>
            <a:off x="1571604" y="3786190"/>
            <a:ext cx="3643337" cy="25775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" name="Picture 12"/>
          <p:cNvPicPr/>
          <p:nvPr/>
        </p:nvPicPr>
        <p:blipFill>
          <a:blip r:embed="rId5" cstate="print"/>
          <a:srcRect l="15848" t="26068" r="40723" b="12393"/>
          <a:stretch>
            <a:fillRect/>
          </a:stretch>
        </p:blipFill>
        <p:spPr bwMode="auto">
          <a:xfrm>
            <a:off x="5357818" y="3786190"/>
            <a:ext cx="3571899" cy="25461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5" name="Picture 2" descr="Spelling-bee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43834" y="2214554"/>
            <a:ext cx="1500166" cy="141298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1325</TotalTime>
  <Words>4</Words>
  <Application>Microsoft Office PowerPoint</Application>
  <PresentationFormat>On-screen Show (4:3)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Impact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</dc:creator>
  <cp:lastModifiedBy>9313651 Michelle Glass</cp:lastModifiedBy>
  <cp:revision>3</cp:revision>
  <dcterms:created xsi:type="dcterms:W3CDTF">2014-11-11T21:08:27Z</dcterms:created>
  <dcterms:modified xsi:type="dcterms:W3CDTF">2019-07-17T09:24:58Z</dcterms:modified>
</cp:coreProperties>
</file>